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306" r:id="rId3"/>
    <p:sldId id="316" r:id="rId4"/>
    <p:sldId id="303" r:id="rId5"/>
    <p:sldId id="307" r:id="rId6"/>
    <p:sldId id="308" r:id="rId7"/>
    <p:sldId id="311" r:id="rId8"/>
    <p:sldId id="310" r:id="rId9"/>
    <p:sldId id="323" r:id="rId10"/>
    <p:sldId id="320" r:id="rId11"/>
    <p:sldId id="312" r:id="rId12"/>
    <p:sldId id="329" r:id="rId13"/>
    <p:sldId id="313" r:id="rId14"/>
    <p:sldId id="314" r:id="rId15"/>
    <p:sldId id="315" r:id="rId16"/>
    <p:sldId id="327" r:id="rId17"/>
    <p:sldId id="321" r:id="rId18"/>
    <p:sldId id="257" r:id="rId19"/>
    <p:sldId id="258" r:id="rId20"/>
    <p:sldId id="318" r:id="rId21"/>
    <p:sldId id="319" r:id="rId22"/>
    <p:sldId id="259" r:id="rId23"/>
    <p:sldId id="260" r:id="rId24"/>
    <p:sldId id="261" r:id="rId25"/>
    <p:sldId id="317" r:id="rId26"/>
    <p:sldId id="328" r:id="rId27"/>
    <p:sldId id="262" r:id="rId28"/>
    <p:sldId id="263" r:id="rId29"/>
    <p:sldId id="264" r:id="rId30"/>
    <p:sldId id="265" r:id="rId31"/>
    <p:sldId id="326" r:id="rId32"/>
    <p:sldId id="324" r:id="rId33"/>
    <p:sldId id="325" r:id="rId34"/>
    <p:sldId id="32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05FC1E-153C-42D4-92FD-5504F4FF5F1A}" v="113" dt="2024-01-31T22:52:37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e Hertel" userId="ff5458cabf19edd8" providerId="LiveId" clId="{8205FC1E-153C-42D4-92FD-5504F4FF5F1A}"/>
    <pc:docChg chg="undo custSel addSld delSld modSld sldOrd">
      <pc:chgData name="Kristie Hertel" userId="ff5458cabf19edd8" providerId="LiveId" clId="{8205FC1E-153C-42D4-92FD-5504F4FF5F1A}" dt="2024-01-31T22:52:50.611" v="1586" actId="1076"/>
      <pc:docMkLst>
        <pc:docMk/>
      </pc:docMkLst>
      <pc:sldChg chg="modSp mod">
        <pc:chgData name="Kristie Hertel" userId="ff5458cabf19edd8" providerId="LiveId" clId="{8205FC1E-153C-42D4-92FD-5504F4FF5F1A}" dt="2024-01-31T22:35:04.746" v="1451" actId="20577"/>
        <pc:sldMkLst>
          <pc:docMk/>
          <pc:sldMk cId="1507859907" sldId="257"/>
        </pc:sldMkLst>
        <pc:spChg chg="mod">
          <ac:chgData name="Kristie Hertel" userId="ff5458cabf19edd8" providerId="LiveId" clId="{8205FC1E-153C-42D4-92FD-5504F4FF5F1A}" dt="2024-01-31T22:35:04.746" v="1451" actId="20577"/>
          <ac:spMkLst>
            <pc:docMk/>
            <pc:sldMk cId="1507859907" sldId="257"/>
            <ac:spMk id="3" creationId="{488930D9-BF9F-FEE3-44C3-612C3FCFDB60}"/>
          </ac:spMkLst>
        </pc:spChg>
      </pc:sldChg>
      <pc:sldChg chg="ord">
        <pc:chgData name="Kristie Hertel" userId="ff5458cabf19edd8" providerId="LiveId" clId="{8205FC1E-153C-42D4-92FD-5504F4FF5F1A}" dt="2024-01-31T21:12:42.021" v="1055" actId="20578"/>
        <pc:sldMkLst>
          <pc:docMk/>
          <pc:sldMk cId="766647522" sldId="258"/>
        </pc:sldMkLst>
      </pc:sldChg>
      <pc:sldChg chg="addSp delSp modSp new del mod modClrScheme chgLayout">
        <pc:chgData name="Kristie Hertel" userId="ff5458cabf19edd8" providerId="LiveId" clId="{8205FC1E-153C-42D4-92FD-5504F4FF5F1A}" dt="2024-01-31T09:41:43.780" v="29" actId="2696"/>
        <pc:sldMkLst>
          <pc:docMk/>
          <pc:sldMk cId="4266785542" sldId="266"/>
        </pc:sldMkLst>
        <pc:spChg chg="del mod ord">
          <ac:chgData name="Kristie Hertel" userId="ff5458cabf19edd8" providerId="LiveId" clId="{8205FC1E-153C-42D4-92FD-5504F4FF5F1A}" dt="2024-01-31T08:48:17.011" v="1" actId="700"/>
          <ac:spMkLst>
            <pc:docMk/>
            <pc:sldMk cId="4266785542" sldId="266"/>
            <ac:spMk id="2" creationId="{9EF365CC-DBFB-9157-5DDA-4C5F3232BBF5}"/>
          </ac:spMkLst>
        </pc:spChg>
        <pc:spChg chg="del">
          <ac:chgData name="Kristie Hertel" userId="ff5458cabf19edd8" providerId="LiveId" clId="{8205FC1E-153C-42D4-92FD-5504F4FF5F1A}" dt="2024-01-31T08:48:17.011" v="1" actId="700"/>
          <ac:spMkLst>
            <pc:docMk/>
            <pc:sldMk cId="4266785542" sldId="266"/>
            <ac:spMk id="3" creationId="{5CC417E8-6169-088C-5645-791B2495A111}"/>
          </ac:spMkLst>
        </pc:spChg>
        <pc:spChg chg="del">
          <ac:chgData name="Kristie Hertel" userId="ff5458cabf19edd8" providerId="LiveId" clId="{8205FC1E-153C-42D4-92FD-5504F4FF5F1A}" dt="2024-01-31T08:48:17.011" v="1" actId="700"/>
          <ac:spMkLst>
            <pc:docMk/>
            <pc:sldMk cId="4266785542" sldId="266"/>
            <ac:spMk id="4" creationId="{B3965133-656E-747C-2D69-3CADADD3661F}"/>
          </ac:spMkLst>
        </pc:spChg>
        <pc:spChg chg="add mod ord">
          <ac:chgData name="Kristie Hertel" userId="ff5458cabf19edd8" providerId="LiveId" clId="{8205FC1E-153C-42D4-92FD-5504F4FF5F1A}" dt="2024-01-31T09:41:37.064" v="28" actId="20577"/>
          <ac:spMkLst>
            <pc:docMk/>
            <pc:sldMk cId="4266785542" sldId="266"/>
            <ac:spMk id="5" creationId="{7B221CE0-1557-0486-AEB4-10A0147583B3}"/>
          </ac:spMkLst>
        </pc:spChg>
        <pc:spChg chg="add mod ord">
          <ac:chgData name="Kristie Hertel" userId="ff5458cabf19edd8" providerId="LiveId" clId="{8205FC1E-153C-42D4-92FD-5504F4FF5F1A}" dt="2024-01-31T09:41:32.991" v="27" actId="5793"/>
          <ac:spMkLst>
            <pc:docMk/>
            <pc:sldMk cId="4266785542" sldId="266"/>
            <ac:spMk id="6" creationId="{FD6454C0-8984-1D20-E562-386C97917151}"/>
          </ac:spMkLst>
        </pc:spChg>
      </pc:sldChg>
      <pc:sldChg chg="delSp modSp add del mod setBg delDesignElem">
        <pc:chgData name="Kristie Hertel" userId="ff5458cabf19edd8" providerId="LiveId" clId="{8205FC1E-153C-42D4-92FD-5504F4FF5F1A}" dt="2024-01-31T20:16:23.647" v="515" actId="2696"/>
        <pc:sldMkLst>
          <pc:docMk/>
          <pc:sldMk cId="1791033378" sldId="300"/>
        </pc:sldMkLst>
        <pc:spChg chg="mod">
          <ac:chgData name="Kristie Hertel" userId="ff5458cabf19edd8" providerId="LiveId" clId="{8205FC1E-153C-42D4-92FD-5504F4FF5F1A}" dt="2024-01-31T08:49:24.161" v="19" actId="5793"/>
          <ac:spMkLst>
            <pc:docMk/>
            <pc:sldMk cId="1791033378" sldId="300"/>
            <ac:spMk id="4" creationId="{82615146-14E0-B248-B0C6-B77973DECEB9}"/>
          </ac:spMkLst>
        </pc:spChg>
        <pc:spChg chg="del">
          <ac:chgData name="Kristie Hertel" userId="ff5458cabf19edd8" providerId="LiveId" clId="{8205FC1E-153C-42D4-92FD-5504F4FF5F1A}" dt="2024-01-31T08:49:01.887" v="14"/>
          <ac:spMkLst>
            <pc:docMk/>
            <pc:sldMk cId="1791033378" sldId="300"/>
            <ac:spMk id="3079" creationId="{D3E17859-C5F0-476F-A082-A4CB8841DB24}"/>
          </ac:spMkLst>
        </pc:spChg>
        <pc:spChg chg="del">
          <ac:chgData name="Kristie Hertel" userId="ff5458cabf19edd8" providerId="LiveId" clId="{8205FC1E-153C-42D4-92FD-5504F4FF5F1A}" dt="2024-01-31T08:49:01.887" v="14"/>
          <ac:spMkLst>
            <pc:docMk/>
            <pc:sldMk cId="1791033378" sldId="300"/>
            <ac:spMk id="3081" creationId="{70BEB1E7-2F88-40BC-B73D-42E5B6F80BFC}"/>
          </ac:spMkLst>
        </pc:spChg>
        <pc:spChg chg="del">
          <ac:chgData name="Kristie Hertel" userId="ff5458cabf19edd8" providerId="LiveId" clId="{8205FC1E-153C-42D4-92FD-5504F4FF5F1A}" dt="2024-01-31T08:49:01.887" v="14"/>
          <ac:spMkLst>
            <pc:docMk/>
            <pc:sldMk cId="1791033378" sldId="300"/>
            <ac:spMk id="3083" creationId="{A7B99495-F43F-4D80-A44F-2CB4764EB90B}"/>
          </ac:spMkLst>
        </pc:spChg>
      </pc:sldChg>
      <pc:sldChg chg="addSp delSp modSp new del mod setBg modClrScheme chgLayout">
        <pc:chgData name="Kristie Hertel" userId="ff5458cabf19edd8" providerId="LiveId" clId="{8205FC1E-153C-42D4-92FD-5504F4FF5F1A}" dt="2024-01-31T20:16:20.561" v="514" actId="2696"/>
        <pc:sldMkLst>
          <pc:docMk/>
          <pc:sldMk cId="3716144206" sldId="301"/>
        </pc:sldMkLst>
        <pc:spChg chg="del">
          <ac:chgData name="Kristie Hertel" userId="ff5458cabf19edd8" providerId="LiveId" clId="{8205FC1E-153C-42D4-92FD-5504F4FF5F1A}" dt="2024-01-31T09:41:49.583" v="31" actId="700"/>
          <ac:spMkLst>
            <pc:docMk/>
            <pc:sldMk cId="3716144206" sldId="301"/>
            <ac:spMk id="2" creationId="{26D8679B-196F-4C53-E8AD-FEE724AD1024}"/>
          </ac:spMkLst>
        </pc:spChg>
        <pc:spChg chg="add mod">
          <ac:chgData name="Kristie Hertel" userId="ff5458cabf19edd8" providerId="LiveId" clId="{8205FC1E-153C-42D4-92FD-5504F4FF5F1A}" dt="2024-01-31T09:43:45.188" v="88" actId="26606"/>
          <ac:spMkLst>
            <pc:docMk/>
            <pc:sldMk cId="3716144206" sldId="301"/>
            <ac:spMk id="3" creationId="{C7B23B25-E1FF-7278-0C4F-97882839A361}"/>
          </ac:spMkLst>
        </pc:spChg>
        <pc:spChg chg="add del">
          <ac:chgData name="Kristie Hertel" userId="ff5458cabf19edd8" providerId="LiveId" clId="{8205FC1E-153C-42D4-92FD-5504F4FF5F1A}" dt="2024-01-31T09:43:45.173" v="87" actId="26606"/>
          <ac:spMkLst>
            <pc:docMk/>
            <pc:sldMk cId="3716144206" sldId="301"/>
            <ac:spMk id="1038" creationId="{BADDD09E-8094-4188-9090-C1C7840FE719}"/>
          </ac:spMkLst>
        </pc:spChg>
        <pc:spChg chg="add del">
          <ac:chgData name="Kristie Hertel" userId="ff5458cabf19edd8" providerId="LiveId" clId="{8205FC1E-153C-42D4-92FD-5504F4FF5F1A}" dt="2024-01-31T09:43:45.173" v="87" actId="26606"/>
          <ac:spMkLst>
            <pc:docMk/>
            <pc:sldMk cId="3716144206" sldId="301"/>
            <ac:spMk id="1040" creationId="{C58F6CE0-025D-40A5-AEF1-00954E3F986B}"/>
          </ac:spMkLst>
        </pc:spChg>
        <pc:grpChg chg="add del">
          <ac:chgData name="Kristie Hertel" userId="ff5458cabf19edd8" providerId="LiveId" clId="{8205FC1E-153C-42D4-92FD-5504F4FF5F1A}" dt="2024-01-31T09:43:45.173" v="87" actId="26606"/>
          <ac:grpSpMkLst>
            <pc:docMk/>
            <pc:sldMk cId="3716144206" sldId="301"/>
            <ac:grpSpMk id="1031" creationId="{8F1EF17D-1B70-428C-8A8A-A2C5B390E1E9}"/>
          </ac:grpSpMkLst>
        </pc:grpChg>
        <pc:grpChg chg="add del">
          <ac:chgData name="Kristie Hertel" userId="ff5458cabf19edd8" providerId="LiveId" clId="{8205FC1E-153C-42D4-92FD-5504F4FF5F1A}" dt="2024-01-31T09:43:45.173" v="87" actId="26606"/>
          <ac:grpSpMkLst>
            <pc:docMk/>
            <pc:sldMk cId="3716144206" sldId="301"/>
            <ac:grpSpMk id="1042" creationId="{D8025A22-9C86-4108-A289-BD5650A8EAEA}"/>
          </ac:grpSpMkLst>
        </pc:grpChg>
        <pc:grpChg chg="add">
          <ac:chgData name="Kristie Hertel" userId="ff5458cabf19edd8" providerId="LiveId" clId="{8205FC1E-153C-42D4-92FD-5504F4FF5F1A}" dt="2024-01-31T09:43:45.188" v="88" actId="26606"/>
          <ac:grpSpMkLst>
            <pc:docMk/>
            <pc:sldMk cId="3716144206" sldId="301"/>
            <ac:grpSpMk id="1049" creationId="{8F1EF17D-1B70-428C-8A8A-A2C5B390E1E9}"/>
          </ac:grpSpMkLst>
        </pc:grpChg>
        <pc:picChg chg="add mod">
          <ac:chgData name="Kristie Hertel" userId="ff5458cabf19edd8" providerId="LiveId" clId="{8205FC1E-153C-42D4-92FD-5504F4FF5F1A}" dt="2024-01-31T19:25:13.015" v="92" actId="1076"/>
          <ac:picMkLst>
            <pc:docMk/>
            <pc:sldMk cId="3716144206" sldId="301"/>
            <ac:picMk id="5" creationId="{2DA821EB-FF2C-E36A-E455-C7204174D062}"/>
          </ac:picMkLst>
        </pc:picChg>
        <pc:picChg chg="add mod">
          <ac:chgData name="Kristie Hertel" userId="ff5458cabf19edd8" providerId="LiveId" clId="{8205FC1E-153C-42D4-92FD-5504F4FF5F1A}" dt="2024-01-31T09:43:45.188" v="88" actId="26606"/>
          <ac:picMkLst>
            <pc:docMk/>
            <pc:sldMk cId="3716144206" sldId="301"/>
            <ac:picMk id="1026" creationId="{5954361B-2B57-10A9-C3E7-483C81735488}"/>
          </ac:picMkLst>
        </pc:picChg>
      </pc:sldChg>
      <pc:sldChg chg="addSp modSp new del mod">
        <pc:chgData name="Kristie Hertel" userId="ff5458cabf19edd8" providerId="LiveId" clId="{8205FC1E-153C-42D4-92FD-5504F4FF5F1A}" dt="2024-01-31T20:16:17.707" v="513" actId="2696"/>
        <pc:sldMkLst>
          <pc:docMk/>
          <pc:sldMk cId="3094583115" sldId="302"/>
        </pc:sldMkLst>
        <pc:spChg chg="add">
          <ac:chgData name="Kristie Hertel" userId="ff5458cabf19edd8" providerId="LiveId" clId="{8205FC1E-153C-42D4-92FD-5504F4FF5F1A}" dt="2024-01-31T19:27:55.030" v="97"/>
          <ac:spMkLst>
            <pc:docMk/>
            <pc:sldMk cId="3094583115" sldId="302"/>
            <ac:spMk id="4" creationId="{A1A9A3D2-EA23-DF98-C975-C941EE3AD4DE}"/>
          </ac:spMkLst>
        </pc:spChg>
        <pc:spChg chg="add mod">
          <ac:chgData name="Kristie Hertel" userId="ff5458cabf19edd8" providerId="LiveId" clId="{8205FC1E-153C-42D4-92FD-5504F4FF5F1A}" dt="2024-01-31T19:28:14.206" v="104"/>
          <ac:spMkLst>
            <pc:docMk/>
            <pc:sldMk cId="3094583115" sldId="302"/>
            <ac:spMk id="5" creationId="{758E705E-5723-DADA-3EEB-CE08EE15D7C8}"/>
          </ac:spMkLst>
        </pc:spChg>
        <pc:spChg chg="add mod">
          <ac:chgData name="Kristie Hertel" userId="ff5458cabf19edd8" providerId="LiveId" clId="{8205FC1E-153C-42D4-92FD-5504F4FF5F1A}" dt="2024-01-31T20:14:10.906" v="498" actId="255"/>
          <ac:spMkLst>
            <pc:docMk/>
            <pc:sldMk cId="3094583115" sldId="302"/>
            <ac:spMk id="10" creationId="{7AEFE5E5-596D-2E1E-462E-4170F191C403}"/>
          </ac:spMkLst>
        </pc:spChg>
        <pc:picChg chg="add mod">
          <ac:chgData name="Kristie Hertel" userId="ff5458cabf19edd8" providerId="LiveId" clId="{8205FC1E-153C-42D4-92FD-5504F4FF5F1A}" dt="2024-01-31T20:14:12.474" v="499" actId="1076"/>
          <ac:picMkLst>
            <pc:docMk/>
            <pc:sldMk cId="3094583115" sldId="302"/>
            <ac:picMk id="3" creationId="{78939D4A-0DCA-5921-7EA7-FDCB882A9BCA}"/>
          </ac:picMkLst>
        </pc:picChg>
        <pc:picChg chg="add mod">
          <ac:chgData name="Kristie Hertel" userId="ff5458cabf19edd8" providerId="LiveId" clId="{8205FC1E-153C-42D4-92FD-5504F4FF5F1A}" dt="2024-01-31T20:14:15.158" v="500" actId="1076"/>
          <ac:picMkLst>
            <pc:docMk/>
            <pc:sldMk cId="3094583115" sldId="302"/>
            <ac:picMk id="7" creationId="{5ABDB3EA-3BC3-2141-FFC9-89E36D3F8406}"/>
          </ac:picMkLst>
        </pc:picChg>
        <pc:picChg chg="add mod">
          <ac:chgData name="Kristie Hertel" userId="ff5458cabf19edd8" providerId="LiveId" clId="{8205FC1E-153C-42D4-92FD-5504F4FF5F1A}" dt="2024-01-31T20:14:17.134" v="501" actId="1076"/>
          <ac:picMkLst>
            <pc:docMk/>
            <pc:sldMk cId="3094583115" sldId="302"/>
            <ac:picMk id="9" creationId="{E121EBC3-95C4-523E-2A32-3AB3C95F9FCF}"/>
          </ac:picMkLst>
        </pc:picChg>
      </pc:sldChg>
      <pc:sldChg chg="addSp delSp modSp new mod ord">
        <pc:chgData name="Kristie Hertel" userId="ff5458cabf19edd8" providerId="LiveId" clId="{8205FC1E-153C-42D4-92FD-5504F4FF5F1A}" dt="2024-01-31T22:26:47.207" v="1119" actId="20577"/>
        <pc:sldMkLst>
          <pc:docMk/>
          <pc:sldMk cId="3941294193" sldId="303"/>
        </pc:sldMkLst>
        <pc:spChg chg="add mod">
          <ac:chgData name="Kristie Hertel" userId="ff5458cabf19edd8" providerId="LiveId" clId="{8205FC1E-153C-42D4-92FD-5504F4FF5F1A}" dt="2024-01-31T19:33:34.375" v="180" actId="20577"/>
          <ac:spMkLst>
            <pc:docMk/>
            <pc:sldMk cId="3941294193" sldId="303"/>
            <ac:spMk id="4" creationId="{95708D2F-3C30-486F-CCAF-8803D872F7CC}"/>
          </ac:spMkLst>
        </pc:spChg>
        <pc:spChg chg="add mod">
          <ac:chgData name="Kristie Hertel" userId="ff5458cabf19edd8" providerId="LiveId" clId="{8205FC1E-153C-42D4-92FD-5504F4FF5F1A}" dt="2024-01-31T22:26:47.207" v="1119" actId="20577"/>
          <ac:spMkLst>
            <pc:docMk/>
            <pc:sldMk cId="3941294193" sldId="303"/>
            <ac:spMk id="5" creationId="{20A9F5CC-DD7C-1672-1A3C-E7FCA3D3213A}"/>
          </ac:spMkLst>
        </pc:spChg>
        <pc:spChg chg="add mod">
          <ac:chgData name="Kristie Hertel" userId="ff5458cabf19edd8" providerId="LiveId" clId="{8205FC1E-153C-42D4-92FD-5504F4FF5F1A}" dt="2024-01-31T19:37:40.467" v="286" actId="20577"/>
          <ac:spMkLst>
            <pc:docMk/>
            <pc:sldMk cId="3941294193" sldId="303"/>
            <ac:spMk id="6" creationId="{6658FFD6-6CF3-620C-44B7-67D3FC4CF40F}"/>
          </ac:spMkLst>
        </pc:spChg>
        <pc:spChg chg="add mod">
          <ac:chgData name="Kristie Hertel" userId="ff5458cabf19edd8" providerId="LiveId" clId="{8205FC1E-153C-42D4-92FD-5504F4FF5F1A}" dt="2024-01-31T20:29:08.482" v="807" actId="255"/>
          <ac:spMkLst>
            <pc:docMk/>
            <pc:sldMk cId="3941294193" sldId="303"/>
            <ac:spMk id="7" creationId="{131AA954-2724-4095-95BC-F4FB18108D86}"/>
          </ac:spMkLst>
        </pc:spChg>
        <pc:picChg chg="add mod">
          <ac:chgData name="Kristie Hertel" userId="ff5458cabf19edd8" providerId="LiveId" clId="{8205FC1E-153C-42D4-92FD-5504F4FF5F1A}" dt="2024-01-31T19:32:52.419" v="115" actId="1076"/>
          <ac:picMkLst>
            <pc:docMk/>
            <pc:sldMk cId="3941294193" sldId="303"/>
            <ac:picMk id="3" creationId="{F8261828-BB8F-5995-BAE1-5710B7819C1C}"/>
          </ac:picMkLst>
        </pc:picChg>
        <pc:picChg chg="add mod">
          <ac:chgData name="Kristie Hertel" userId="ff5458cabf19edd8" providerId="LiveId" clId="{8205FC1E-153C-42D4-92FD-5504F4FF5F1A}" dt="2024-01-31T19:32:59.516" v="117" actId="14100"/>
          <ac:picMkLst>
            <pc:docMk/>
            <pc:sldMk cId="3941294193" sldId="303"/>
            <ac:picMk id="3074" creationId="{D2E4839E-942F-FF1E-9EF4-58E30AE4DCC9}"/>
          </ac:picMkLst>
        </pc:picChg>
        <pc:picChg chg="add del mod">
          <ac:chgData name="Kristie Hertel" userId="ff5458cabf19edd8" providerId="LiveId" clId="{8205FC1E-153C-42D4-92FD-5504F4FF5F1A}" dt="2024-01-31T19:34:59.018" v="218" actId="478"/>
          <ac:picMkLst>
            <pc:docMk/>
            <pc:sldMk cId="3941294193" sldId="303"/>
            <ac:picMk id="3076" creationId="{68233B53-F537-F1AD-B086-2E1B97E04C64}"/>
          </ac:picMkLst>
        </pc:picChg>
        <pc:picChg chg="add mod">
          <ac:chgData name="Kristie Hertel" userId="ff5458cabf19edd8" providerId="LiveId" clId="{8205FC1E-153C-42D4-92FD-5504F4FF5F1A}" dt="2024-01-31T19:35:14.225" v="224" actId="14100"/>
          <ac:picMkLst>
            <pc:docMk/>
            <pc:sldMk cId="3941294193" sldId="303"/>
            <ac:picMk id="3078" creationId="{27DFA119-45FC-7D89-2D24-F19B71635009}"/>
          </ac:picMkLst>
        </pc:picChg>
      </pc:sldChg>
      <pc:sldChg chg="addSp modSp new del mod">
        <pc:chgData name="Kristie Hertel" userId="ff5458cabf19edd8" providerId="LiveId" clId="{8205FC1E-153C-42D4-92FD-5504F4FF5F1A}" dt="2024-01-31T19:51:24.658" v="452" actId="2696"/>
        <pc:sldMkLst>
          <pc:docMk/>
          <pc:sldMk cId="3611814351" sldId="304"/>
        </pc:sldMkLst>
        <pc:spChg chg="add mod">
          <ac:chgData name="Kristie Hertel" userId="ff5458cabf19edd8" providerId="LiveId" clId="{8205FC1E-153C-42D4-92FD-5504F4FF5F1A}" dt="2024-01-31T19:41:51.156" v="403" actId="20577"/>
          <ac:spMkLst>
            <pc:docMk/>
            <pc:sldMk cId="3611814351" sldId="304"/>
            <ac:spMk id="2" creationId="{34C8C35E-76FC-5421-7B07-4069A1C29453}"/>
          </ac:spMkLst>
        </pc:spChg>
        <pc:spChg chg="add mod">
          <ac:chgData name="Kristie Hertel" userId="ff5458cabf19edd8" providerId="LiveId" clId="{8205FC1E-153C-42D4-92FD-5504F4FF5F1A}" dt="2024-01-31T19:40:26.888" v="362" actId="20577"/>
          <ac:spMkLst>
            <pc:docMk/>
            <pc:sldMk cId="3611814351" sldId="304"/>
            <ac:spMk id="3" creationId="{E7AE1CC4-04CA-6FA5-5FAC-8E0E8D91825F}"/>
          </ac:spMkLst>
        </pc:spChg>
        <pc:picChg chg="add mod">
          <ac:chgData name="Kristie Hertel" userId="ff5458cabf19edd8" providerId="LiveId" clId="{8205FC1E-153C-42D4-92FD-5504F4FF5F1A}" dt="2024-01-31T19:39:10.784" v="293" actId="1076"/>
          <ac:picMkLst>
            <pc:docMk/>
            <pc:sldMk cId="3611814351" sldId="304"/>
            <ac:picMk id="4098" creationId="{216E1D9F-D2F4-A877-9F66-4469035C7DA7}"/>
          </ac:picMkLst>
        </pc:picChg>
        <pc:picChg chg="add mod">
          <ac:chgData name="Kristie Hertel" userId="ff5458cabf19edd8" providerId="LiveId" clId="{8205FC1E-153C-42D4-92FD-5504F4FF5F1A}" dt="2024-01-31T19:39:13.137" v="294" actId="1076"/>
          <ac:picMkLst>
            <pc:docMk/>
            <pc:sldMk cId="3611814351" sldId="304"/>
            <ac:picMk id="4100" creationId="{34633BED-E1D8-6793-D639-039188B7631A}"/>
          </ac:picMkLst>
        </pc:picChg>
      </pc:sldChg>
      <pc:sldChg chg="addSp delSp modSp new del mod modClrScheme chgLayout">
        <pc:chgData name="Kristie Hertel" userId="ff5458cabf19edd8" providerId="LiveId" clId="{8205FC1E-153C-42D4-92FD-5504F4FF5F1A}" dt="2024-01-31T19:51:42.413" v="454" actId="2696"/>
        <pc:sldMkLst>
          <pc:docMk/>
          <pc:sldMk cId="732225562" sldId="305"/>
        </pc:sldMkLst>
        <pc:spChg chg="add mod">
          <ac:chgData name="Kristie Hertel" userId="ff5458cabf19edd8" providerId="LiveId" clId="{8205FC1E-153C-42D4-92FD-5504F4FF5F1A}" dt="2024-01-31T19:42:14.657" v="433" actId="20577"/>
          <ac:spMkLst>
            <pc:docMk/>
            <pc:sldMk cId="732225562" sldId="305"/>
            <ac:spMk id="2" creationId="{3D195D68-73C5-30CA-C5B1-0EDABA213DCC}"/>
          </ac:spMkLst>
        </pc:spChg>
        <pc:spChg chg="add del mod">
          <ac:chgData name="Kristie Hertel" userId="ff5458cabf19edd8" providerId="LiveId" clId="{8205FC1E-153C-42D4-92FD-5504F4FF5F1A}" dt="2024-01-31T19:48:20.171" v="434"/>
          <ac:spMkLst>
            <pc:docMk/>
            <pc:sldMk cId="732225562" sldId="305"/>
            <ac:spMk id="3" creationId="{6E9642B9-C1B4-D548-5D6F-424F599DB03C}"/>
          </ac:spMkLst>
        </pc:spChg>
        <pc:graphicFrameChg chg="add mod modGraphic">
          <ac:chgData name="Kristie Hertel" userId="ff5458cabf19edd8" providerId="LiveId" clId="{8205FC1E-153C-42D4-92FD-5504F4FF5F1A}" dt="2024-01-31T19:49:20.900" v="443" actId="1076"/>
          <ac:graphicFrameMkLst>
            <pc:docMk/>
            <pc:sldMk cId="732225562" sldId="305"/>
            <ac:graphicFrameMk id="4" creationId="{8DCA4AE6-4C94-8AFA-E833-114211425B4E}"/>
          </ac:graphicFrameMkLst>
        </pc:graphicFrameChg>
      </pc:sldChg>
      <pc:sldChg chg="addSp delSp modSp new mod modClrScheme chgLayout">
        <pc:chgData name="Kristie Hertel" userId="ff5458cabf19edd8" providerId="LiveId" clId="{8205FC1E-153C-42D4-92FD-5504F4FF5F1A}" dt="2024-01-31T19:50:25.632" v="448" actId="1076"/>
        <pc:sldMkLst>
          <pc:docMk/>
          <pc:sldMk cId="2034818890" sldId="306"/>
        </pc:sldMkLst>
        <pc:spChg chg="del">
          <ac:chgData name="Kristie Hertel" userId="ff5458cabf19edd8" providerId="LiveId" clId="{8205FC1E-153C-42D4-92FD-5504F4FF5F1A}" dt="2024-01-31T19:50:16.970" v="445" actId="700"/>
          <ac:spMkLst>
            <pc:docMk/>
            <pc:sldMk cId="2034818890" sldId="306"/>
            <ac:spMk id="2" creationId="{7EFF0811-877C-112D-03FF-09A293D2DE67}"/>
          </ac:spMkLst>
        </pc:spChg>
        <pc:spChg chg="del">
          <ac:chgData name="Kristie Hertel" userId="ff5458cabf19edd8" providerId="LiveId" clId="{8205FC1E-153C-42D4-92FD-5504F4FF5F1A}" dt="2024-01-31T19:50:16.970" v="445" actId="700"/>
          <ac:spMkLst>
            <pc:docMk/>
            <pc:sldMk cId="2034818890" sldId="306"/>
            <ac:spMk id="3" creationId="{25B997B4-CDD5-2685-A251-D48FA10810E4}"/>
          </ac:spMkLst>
        </pc:spChg>
        <pc:picChg chg="add mod">
          <ac:chgData name="Kristie Hertel" userId="ff5458cabf19edd8" providerId="LiveId" clId="{8205FC1E-153C-42D4-92FD-5504F4FF5F1A}" dt="2024-01-31T19:50:25.632" v="448" actId="1076"/>
          <ac:picMkLst>
            <pc:docMk/>
            <pc:sldMk cId="2034818890" sldId="306"/>
            <ac:picMk id="6146" creationId="{4CA4297C-9001-F809-464B-7DDF092A1BD3}"/>
          </ac:picMkLst>
        </pc:picChg>
      </pc:sldChg>
      <pc:sldChg chg="addSp modSp add mod">
        <pc:chgData name="Kristie Hertel" userId="ff5458cabf19edd8" providerId="LiveId" clId="{8205FC1E-153C-42D4-92FD-5504F4FF5F1A}" dt="2024-01-31T22:27:09.694" v="1123" actId="20577"/>
        <pc:sldMkLst>
          <pc:docMk/>
          <pc:sldMk cId="407801007" sldId="307"/>
        </pc:sldMkLst>
        <pc:spChg chg="mod">
          <ac:chgData name="Kristie Hertel" userId="ff5458cabf19edd8" providerId="LiveId" clId="{8205FC1E-153C-42D4-92FD-5504F4FF5F1A}" dt="2024-01-31T22:27:09.694" v="1123" actId="20577"/>
          <ac:spMkLst>
            <pc:docMk/>
            <pc:sldMk cId="407801007" sldId="307"/>
            <ac:spMk id="3" creationId="{E7AE1CC4-04CA-6FA5-5FAC-8E0E8D91825F}"/>
          </ac:spMkLst>
        </pc:spChg>
        <pc:spChg chg="add mod">
          <ac:chgData name="Kristie Hertel" userId="ff5458cabf19edd8" providerId="LiveId" clId="{8205FC1E-153C-42D4-92FD-5504F4FF5F1A}" dt="2024-01-31T20:29:43.865" v="843" actId="1076"/>
          <ac:spMkLst>
            <pc:docMk/>
            <pc:sldMk cId="407801007" sldId="307"/>
            <ac:spMk id="4" creationId="{A5AE8ECA-C30B-6FDF-5745-BCB684E55A11}"/>
          </ac:spMkLst>
        </pc:spChg>
      </pc:sldChg>
      <pc:sldChg chg="modSp add mod">
        <pc:chgData name="Kristie Hertel" userId="ff5458cabf19edd8" providerId="LiveId" clId="{8205FC1E-153C-42D4-92FD-5504F4FF5F1A}" dt="2024-01-31T20:29:53.923" v="844" actId="207"/>
        <pc:sldMkLst>
          <pc:docMk/>
          <pc:sldMk cId="2148471016" sldId="308"/>
        </pc:sldMkLst>
        <pc:spChg chg="mod">
          <ac:chgData name="Kristie Hertel" userId="ff5458cabf19edd8" providerId="LiveId" clId="{8205FC1E-153C-42D4-92FD-5504F4FF5F1A}" dt="2024-01-31T20:29:53.923" v="844" actId="207"/>
          <ac:spMkLst>
            <pc:docMk/>
            <pc:sldMk cId="2148471016" sldId="308"/>
            <ac:spMk id="2" creationId="{3D195D68-73C5-30CA-C5B1-0EDABA213DCC}"/>
          </ac:spMkLst>
        </pc:spChg>
      </pc:sldChg>
      <pc:sldChg chg="addSp modSp new del mod setBg">
        <pc:chgData name="Kristie Hertel" userId="ff5458cabf19edd8" providerId="LiveId" clId="{8205FC1E-153C-42D4-92FD-5504F4FF5F1A}" dt="2024-01-31T19:54:25.914" v="462" actId="2696"/>
        <pc:sldMkLst>
          <pc:docMk/>
          <pc:sldMk cId="3897076325" sldId="309"/>
        </pc:sldMkLst>
        <pc:spChg chg="add">
          <ac:chgData name="Kristie Hertel" userId="ff5458cabf19edd8" providerId="LiveId" clId="{8205FC1E-153C-42D4-92FD-5504F4FF5F1A}" dt="2024-01-31T19:53:46.032" v="459" actId="26606"/>
          <ac:spMkLst>
            <pc:docMk/>
            <pc:sldMk cId="3897076325" sldId="309"/>
            <ac:spMk id="8" creationId="{9A212F8F-D812-4A16-BE82-F3500DE32174}"/>
          </ac:spMkLst>
        </pc:spChg>
        <pc:spChg chg="add">
          <ac:chgData name="Kristie Hertel" userId="ff5458cabf19edd8" providerId="LiveId" clId="{8205FC1E-153C-42D4-92FD-5504F4FF5F1A}" dt="2024-01-31T19:53:46.032" v="459" actId="26606"/>
          <ac:spMkLst>
            <pc:docMk/>
            <pc:sldMk cId="3897076325" sldId="309"/>
            <ac:spMk id="10" creationId="{D2CF1D1B-04ED-443D-A9FE-68BF8859BDD6}"/>
          </ac:spMkLst>
        </pc:spChg>
        <pc:picChg chg="add mod">
          <ac:chgData name="Kristie Hertel" userId="ff5458cabf19edd8" providerId="LiveId" clId="{8205FC1E-153C-42D4-92FD-5504F4FF5F1A}" dt="2024-01-31T19:53:46.032" v="459" actId="26606"/>
          <ac:picMkLst>
            <pc:docMk/>
            <pc:sldMk cId="3897076325" sldId="309"/>
            <ac:picMk id="3" creationId="{A600F011-A8A2-80EA-A35D-2773A8AA169C}"/>
          </ac:picMkLst>
        </pc:picChg>
      </pc:sldChg>
      <pc:sldChg chg="addSp delSp modSp add mod setBg delDesignElem">
        <pc:chgData name="Kristie Hertel" userId="ff5458cabf19edd8" providerId="LiveId" clId="{8205FC1E-153C-42D4-92FD-5504F4FF5F1A}" dt="2024-01-31T20:14:56.764" v="506" actId="1076"/>
        <pc:sldMkLst>
          <pc:docMk/>
          <pc:sldMk cId="1279074028" sldId="310"/>
        </pc:sldMkLst>
        <pc:spChg chg="del">
          <ac:chgData name="Kristie Hertel" userId="ff5458cabf19edd8" providerId="LiveId" clId="{8205FC1E-153C-42D4-92FD-5504F4FF5F1A}" dt="2024-01-31T19:54:17.406" v="461"/>
          <ac:spMkLst>
            <pc:docMk/>
            <pc:sldMk cId="1279074028" sldId="310"/>
            <ac:spMk id="8" creationId="{9A212F8F-D812-4A16-BE82-F3500DE32174}"/>
          </ac:spMkLst>
        </pc:spChg>
        <pc:spChg chg="del">
          <ac:chgData name="Kristie Hertel" userId="ff5458cabf19edd8" providerId="LiveId" clId="{8205FC1E-153C-42D4-92FD-5504F4FF5F1A}" dt="2024-01-31T19:54:17.406" v="461"/>
          <ac:spMkLst>
            <pc:docMk/>
            <pc:sldMk cId="1279074028" sldId="310"/>
            <ac:spMk id="10" creationId="{D2CF1D1B-04ED-443D-A9FE-68BF8859BDD6}"/>
          </ac:spMkLst>
        </pc:spChg>
        <pc:picChg chg="mod">
          <ac:chgData name="Kristie Hertel" userId="ff5458cabf19edd8" providerId="LiveId" clId="{8205FC1E-153C-42D4-92FD-5504F4FF5F1A}" dt="2024-01-31T20:07:04.331" v="472" actId="1076"/>
          <ac:picMkLst>
            <pc:docMk/>
            <pc:sldMk cId="1279074028" sldId="310"/>
            <ac:picMk id="3" creationId="{A600F011-A8A2-80EA-A35D-2773A8AA169C}"/>
          </ac:picMkLst>
        </pc:picChg>
        <pc:picChg chg="add mod">
          <ac:chgData name="Kristie Hertel" userId="ff5458cabf19edd8" providerId="LiveId" clId="{8205FC1E-153C-42D4-92FD-5504F4FF5F1A}" dt="2024-01-31T20:07:16.874" v="477" actId="1076"/>
          <ac:picMkLst>
            <pc:docMk/>
            <pc:sldMk cId="1279074028" sldId="310"/>
            <ac:picMk id="4" creationId="{68CB54C8-21EB-875D-69A3-C4014329E960}"/>
          </ac:picMkLst>
        </pc:picChg>
        <pc:picChg chg="add mod">
          <ac:chgData name="Kristie Hertel" userId="ff5458cabf19edd8" providerId="LiveId" clId="{8205FC1E-153C-42D4-92FD-5504F4FF5F1A}" dt="2024-01-31T20:14:56.764" v="506" actId="1076"/>
          <ac:picMkLst>
            <pc:docMk/>
            <pc:sldMk cId="1279074028" sldId="310"/>
            <ac:picMk id="6" creationId="{DA25429A-4968-B4C0-A4F0-687F6897DFF9}"/>
          </ac:picMkLst>
        </pc:picChg>
      </pc:sldChg>
      <pc:sldChg chg="addSp delSp modSp new mod modClrScheme chgLayout">
        <pc:chgData name="Kristie Hertel" userId="ff5458cabf19edd8" providerId="LiveId" clId="{8205FC1E-153C-42D4-92FD-5504F4FF5F1A}" dt="2024-01-31T19:55:20.572" v="467" actId="1076"/>
        <pc:sldMkLst>
          <pc:docMk/>
          <pc:sldMk cId="587645968" sldId="311"/>
        </pc:sldMkLst>
        <pc:spChg chg="del">
          <ac:chgData name="Kristie Hertel" userId="ff5458cabf19edd8" providerId="LiveId" clId="{8205FC1E-153C-42D4-92FD-5504F4FF5F1A}" dt="2024-01-31T19:55:12.402" v="464" actId="700"/>
          <ac:spMkLst>
            <pc:docMk/>
            <pc:sldMk cId="587645968" sldId="311"/>
            <ac:spMk id="2" creationId="{B2FC7963-741E-C2FB-4463-FE18EFBF5079}"/>
          </ac:spMkLst>
        </pc:spChg>
        <pc:spChg chg="del">
          <ac:chgData name="Kristie Hertel" userId="ff5458cabf19edd8" providerId="LiveId" clId="{8205FC1E-153C-42D4-92FD-5504F4FF5F1A}" dt="2024-01-31T19:55:12.402" v="464" actId="700"/>
          <ac:spMkLst>
            <pc:docMk/>
            <pc:sldMk cId="587645968" sldId="311"/>
            <ac:spMk id="3" creationId="{2BABAE83-B33F-9A79-F577-E4412F4D9C70}"/>
          </ac:spMkLst>
        </pc:spChg>
        <pc:picChg chg="add mod">
          <ac:chgData name="Kristie Hertel" userId="ff5458cabf19edd8" providerId="LiveId" clId="{8205FC1E-153C-42D4-92FD-5504F4FF5F1A}" dt="2024-01-31T19:55:20.572" v="467" actId="1076"/>
          <ac:picMkLst>
            <pc:docMk/>
            <pc:sldMk cId="587645968" sldId="311"/>
            <ac:picMk id="7170" creationId="{2A5E0EAA-0EA3-F18F-8F46-735AC81055A0}"/>
          </ac:picMkLst>
        </pc:picChg>
      </pc:sldChg>
      <pc:sldChg chg="addSp delSp modSp new mod">
        <pc:chgData name="Kristie Hertel" userId="ff5458cabf19edd8" providerId="LiveId" clId="{8205FC1E-153C-42D4-92FD-5504F4FF5F1A}" dt="2024-01-31T22:27:17.598" v="1125" actId="20577"/>
        <pc:sldMkLst>
          <pc:docMk/>
          <pc:sldMk cId="2578826856" sldId="312"/>
        </pc:sldMkLst>
        <pc:spChg chg="add mod">
          <ac:chgData name="Kristie Hertel" userId="ff5458cabf19edd8" providerId="LiveId" clId="{8205FC1E-153C-42D4-92FD-5504F4FF5F1A}" dt="2024-01-31T22:27:17.598" v="1125" actId="20577"/>
          <ac:spMkLst>
            <pc:docMk/>
            <pc:sldMk cId="2578826856" sldId="312"/>
            <ac:spMk id="2" creationId="{80CA7E03-5809-3B5C-D642-9A06BA69079E}"/>
          </ac:spMkLst>
        </pc:spChg>
        <pc:picChg chg="add del mod">
          <ac:chgData name="Kristie Hertel" userId="ff5458cabf19edd8" providerId="LiveId" clId="{8205FC1E-153C-42D4-92FD-5504F4FF5F1A}" dt="2024-01-31T21:06:18.626" v="1024" actId="478"/>
          <ac:picMkLst>
            <pc:docMk/>
            <pc:sldMk cId="2578826856" sldId="312"/>
            <ac:picMk id="3" creationId="{333E5EA3-D135-5746-0A1B-3EF0FBF3617B}"/>
          </ac:picMkLst>
        </pc:picChg>
        <pc:picChg chg="add mod">
          <ac:chgData name="Kristie Hertel" userId="ff5458cabf19edd8" providerId="LiveId" clId="{8205FC1E-153C-42D4-92FD-5504F4FF5F1A}" dt="2024-01-31T21:06:31.792" v="1029" actId="1076"/>
          <ac:picMkLst>
            <pc:docMk/>
            <pc:sldMk cId="2578826856" sldId="312"/>
            <ac:picMk id="4" creationId="{F2FC6AEC-1A00-167C-5CC8-CA957D5C53D0}"/>
          </ac:picMkLst>
        </pc:picChg>
        <pc:picChg chg="add mod">
          <ac:chgData name="Kristie Hertel" userId="ff5458cabf19edd8" providerId="LiveId" clId="{8205FC1E-153C-42D4-92FD-5504F4FF5F1A}" dt="2024-01-31T20:23:02.549" v="596" actId="1076"/>
          <ac:picMkLst>
            <pc:docMk/>
            <pc:sldMk cId="2578826856" sldId="312"/>
            <ac:picMk id="10242" creationId="{2315A063-AC5D-4D42-17F7-B12A4EB7F332}"/>
          </ac:picMkLst>
        </pc:picChg>
        <pc:picChg chg="add mod">
          <ac:chgData name="Kristie Hertel" userId="ff5458cabf19edd8" providerId="LiveId" clId="{8205FC1E-153C-42D4-92FD-5504F4FF5F1A}" dt="2024-01-31T20:23:05.371" v="597" actId="1076"/>
          <ac:picMkLst>
            <pc:docMk/>
            <pc:sldMk cId="2578826856" sldId="312"/>
            <ac:picMk id="10244" creationId="{A2A6F833-5CDE-B220-15DD-04DCFDADEAFA}"/>
          </ac:picMkLst>
        </pc:picChg>
        <pc:picChg chg="add mod">
          <ac:chgData name="Kristie Hertel" userId="ff5458cabf19edd8" providerId="LiveId" clId="{8205FC1E-153C-42D4-92FD-5504F4FF5F1A}" dt="2024-01-31T20:22:59.998" v="595" actId="1076"/>
          <ac:picMkLst>
            <pc:docMk/>
            <pc:sldMk cId="2578826856" sldId="312"/>
            <ac:picMk id="10246" creationId="{8C3D7D00-6407-4995-2D1F-B9501A3B6C37}"/>
          </ac:picMkLst>
        </pc:picChg>
      </pc:sldChg>
      <pc:sldChg chg="addSp delSp modSp add mod setBg delDesignElem chgLayout">
        <pc:chgData name="Kristie Hertel" userId="ff5458cabf19edd8" providerId="LiveId" clId="{8205FC1E-153C-42D4-92FD-5504F4FF5F1A}" dt="2024-01-31T22:42:53.751" v="1503" actId="12"/>
        <pc:sldMkLst>
          <pc:docMk/>
          <pc:sldMk cId="3599859315" sldId="313"/>
        </pc:sldMkLst>
        <pc:spChg chg="mod">
          <ac:chgData name="Kristie Hertel" userId="ff5458cabf19edd8" providerId="LiveId" clId="{8205FC1E-153C-42D4-92FD-5504F4FF5F1A}" dt="2024-01-31T22:42:53.751" v="1503" actId="12"/>
          <ac:spMkLst>
            <pc:docMk/>
            <pc:sldMk cId="3599859315" sldId="313"/>
            <ac:spMk id="3" creationId="{C7B23B25-E1FF-7278-0C4F-97882839A361}"/>
          </ac:spMkLst>
        </pc:spChg>
        <pc:grpChg chg="del">
          <ac:chgData name="Kristie Hertel" userId="ff5458cabf19edd8" providerId="LiveId" clId="{8205FC1E-153C-42D4-92FD-5504F4FF5F1A}" dt="2024-01-31T20:15:22.191" v="508"/>
          <ac:grpSpMkLst>
            <pc:docMk/>
            <pc:sldMk cId="3599859315" sldId="313"/>
            <ac:grpSpMk id="1049" creationId="{8F1EF17D-1B70-428C-8A8A-A2C5B390E1E9}"/>
          </ac:grpSpMkLst>
        </pc:grpChg>
        <pc:picChg chg="add mod">
          <ac:chgData name="Kristie Hertel" userId="ff5458cabf19edd8" providerId="LiveId" clId="{8205FC1E-153C-42D4-92FD-5504F4FF5F1A}" dt="2024-01-31T20:50:14.148" v="866" actId="1076"/>
          <ac:picMkLst>
            <pc:docMk/>
            <pc:sldMk cId="3599859315" sldId="313"/>
            <ac:picMk id="2" creationId="{EC3DE584-1A44-F322-F533-7654616E5520}"/>
          </ac:picMkLst>
        </pc:picChg>
        <pc:picChg chg="del">
          <ac:chgData name="Kristie Hertel" userId="ff5458cabf19edd8" providerId="LiveId" clId="{8205FC1E-153C-42D4-92FD-5504F4FF5F1A}" dt="2024-01-31T20:49:32.585" v="859" actId="478"/>
          <ac:picMkLst>
            <pc:docMk/>
            <pc:sldMk cId="3599859315" sldId="313"/>
            <ac:picMk id="5" creationId="{2DA821EB-FF2C-E36A-E455-C7204174D062}"/>
          </ac:picMkLst>
        </pc:picChg>
      </pc:sldChg>
      <pc:sldChg chg="addSp delSp modSp add mod">
        <pc:chgData name="Kristie Hertel" userId="ff5458cabf19edd8" providerId="LiveId" clId="{8205FC1E-153C-42D4-92FD-5504F4FF5F1A}" dt="2024-01-31T20:49:18.684" v="858" actId="1076"/>
        <pc:sldMkLst>
          <pc:docMk/>
          <pc:sldMk cId="2964303398" sldId="314"/>
        </pc:sldMkLst>
        <pc:spChg chg="add mod">
          <ac:chgData name="Kristie Hertel" userId="ff5458cabf19edd8" providerId="LiveId" clId="{8205FC1E-153C-42D4-92FD-5504F4FF5F1A}" dt="2024-01-31T20:48:46.263" v="851"/>
          <ac:spMkLst>
            <pc:docMk/>
            <pc:sldMk cId="2964303398" sldId="314"/>
            <ac:spMk id="2" creationId="{323D80BC-7426-015E-9D31-8C13953BD7AD}"/>
          </ac:spMkLst>
        </pc:spChg>
        <pc:picChg chg="add mod">
          <ac:chgData name="Kristie Hertel" userId="ff5458cabf19edd8" providerId="LiveId" clId="{8205FC1E-153C-42D4-92FD-5504F4FF5F1A}" dt="2024-01-31T20:49:18.684" v="858" actId="1076"/>
          <ac:picMkLst>
            <pc:docMk/>
            <pc:sldMk cId="2964303398" sldId="314"/>
            <ac:picMk id="5" creationId="{186F9552-5F03-F849-E89E-E0339D27EC8D}"/>
          </ac:picMkLst>
        </pc:picChg>
        <pc:picChg chg="mod">
          <ac:chgData name="Kristie Hertel" userId="ff5458cabf19edd8" providerId="LiveId" clId="{8205FC1E-153C-42D4-92FD-5504F4FF5F1A}" dt="2024-01-31T20:49:14.418" v="857" actId="1076"/>
          <ac:picMkLst>
            <pc:docMk/>
            <pc:sldMk cId="2964303398" sldId="314"/>
            <ac:picMk id="7" creationId="{5ABDB3EA-3BC3-2141-FFC9-89E36D3F8406}"/>
          </ac:picMkLst>
        </pc:picChg>
        <pc:picChg chg="del">
          <ac:chgData name="Kristie Hertel" userId="ff5458cabf19edd8" providerId="LiveId" clId="{8205FC1E-153C-42D4-92FD-5504F4FF5F1A}" dt="2024-01-31T20:48:43.409" v="850" actId="478"/>
          <ac:picMkLst>
            <pc:docMk/>
            <pc:sldMk cId="2964303398" sldId="314"/>
            <ac:picMk id="9" creationId="{E121EBC3-95C4-523E-2A32-3AB3C95F9FCF}"/>
          </ac:picMkLst>
        </pc:picChg>
      </pc:sldChg>
      <pc:sldChg chg="addSp delSp modSp add mod setBg modClrScheme chgLayout">
        <pc:chgData name="Kristie Hertel" userId="ff5458cabf19edd8" providerId="LiveId" clId="{8205FC1E-153C-42D4-92FD-5504F4FF5F1A}" dt="2024-01-31T20:51:58.662" v="881" actId="12"/>
        <pc:sldMkLst>
          <pc:docMk/>
          <pc:sldMk cId="3960742366" sldId="315"/>
        </pc:sldMkLst>
        <pc:spChg chg="del mod">
          <ac:chgData name="Kristie Hertel" userId="ff5458cabf19edd8" providerId="LiveId" clId="{8205FC1E-153C-42D4-92FD-5504F4FF5F1A}" dt="2024-01-31T20:16:08.183" v="512" actId="700"/>
          <ac:spMkLst>
            <pc:docMk/>
            <pc:sldMk cId="3960742366" sldId="315"/>
            <ac:spMk id="2" creationId="{D0CEC34A-A51E-6449-9332-791B1A967F13}"/>
          </ac:spMkLst>
        </pc:spChg>
        <pc:spChg chg="mod ord">
          <ac:chgData name="Kristie Hertel" userId="ff5458cabf19edd8" providerId="LiveId" clId="{8205FC1E-153C-42D4-92FD-5504F4FF5F1A}" dt="2024-01-31T20:51:58.662" v="881" actId="12"/>
          <ac:spMkLst>
            <pc:docMk/>
            <pc:sldMk cId="3960742366" sldId="315"/>
            <ac:spMk id="4" creationId="{82615146-14E0-B248-B0C6-B77973DECEB9}"/>
          </ac:spMkLst>
        </pc:spChg>
        <pc:spChg chg="add">
          <ac:chgData name="Kristie Hertel" userId="ff5458cabf19edd8" providerId="LiveId" clId="{8205FC1E-153C-42D4-92FD-5504F4FF5F1A}" dt="2024-01-31T20:51:14.912" v="874" actId="26606"/>
          <ac:spMkLst>
            <pc:docMk/>
            <pc:sldMk cId="3960742366" sldId="315"/>
            <ac:spMk id="3086" creationId="{321515B3-D7DF-4C4F-A467-0453818807FB}"/>
          </ac:spMkLst>
        </pc:spChg>
        <pc:grpChg chg="add">
          <ac:chgData name="Kristie Hertel" userId="ff5458cabf19edd8" providerId="LiveId" clId="{8205FC1E-153C-42D4-92FD-5504F4FF5F1A}" dt="2024-01-31T20:51:14.912" v="874" actId="26606"/>
          <ac:grpSpMkLst>
            <pc:docMk/>
            <pc:sldMk cId="3960742366" sldId="315"/>
            <ac:grpSpMk id="3079" creationId="{D7C08167-CFBF-4DCB-8E96-04970AB110F3}"/>
          </ac:grpSpMkLst>
        </pc:grpChg>
        <pc:grpChg chg="add">
          <ac:chgData name="Kristie Hertel" userId="ff5458cabf19edd8" providerId="LiveId" clId="{8205FC1E-153C-42D4-92FD-5504F4FF5F1A}" dt="2024-01-31T20:51:14.912" v="874" actId="26606"/>
          <ac:grpSpMkLst>
            <pc:docMk/>
            <pc:sldMk cId="3960742366" sldId="315"/>
            <ac:grpSpMk id="3088" creationId="{1D0D9B5C-0C7A-4DB1-BD34-5F267130C71B}"/>
          </ac:grpSpMkLst>
        </pc:grpChg>
        <pc:picChg chg="add mod">
          <ac:chgData name="Kristie Hertel" userId="ff5458cabf19edd8" providerId="LiveId" clId="{8205FC1E-153C-42D4-92FD-5504F4FF5F1A}" dt="2024-01-31T20:51:33.812" v="878" actId="1076"/>
          <ac:picMkLst>
            <pc:docMk/>
            <pc:sldMk cId="3960742366" sldId="315"/>
            <ac:picMk id="2" creationId="{FEE0CC1B-78DC-91D2-8C74-5ECB9CF12057}"/>
          </ac:picMkLst>
        </pc:picChg>
        <pc:picChg chg="mod">
          <ac:chgData name="Kristie Hertel" userId="ff5458cabf19edd8" providerId="LiveId" clId="{8205FC1E-153C-42D4-92FD-5504F4FF5F1A}" dt="2024-01-31T20:51:27.403" v="876" actId="14100"/>
          <ac:picMkLst>
            <pc:docMk/>
            <pc:sldMk cId="3960742366" sldId="315"/>
            <ac:picMk id="3074" creationId="{7C6895DB-028C-F043-BEC1-B911DF9F99D5}"/>
          </ac:picMkLst>
        </pc:picChg>
      </pc:sldChg>
      <pc:sldChg chg="addSp modSp new mod">
        <pc:chgData name="Kristie Hertel" userId="ff5458cabf19edd8" providerId="LiveId" clId="{8205FC1E-153C-42D4-92FD-5504F4FF5F1A}" dt="2024-01-31T20:28:26.311" v="770" actId="14100"/>
        <pc:sldMkLst>
          <pc:docMk/>
          <pc:sldMk cId="459576922" sldId="316"/>
        </pc:sldMkLst>
        <pc:spChg chg="add mod">
          <ac:chgData name="Kristie Hertel" userId="ff5458cabf19edd8" providerId="LiveId" clId="{8205FC1E-153C-42D4-92FD-5504F4FF5F1A}" dt="2024-01-31T20:28:26.311" v="770" actId="14100"/>
          <ac:spMkLst>
            <pc:docMk/>
            <pc:sldMk cId="459576922" sldId="316"/>
            <ac:spMk id="3" creationId="{910A2EC8-6AED-4886-2962-CAE7A6CEF850}"/>
          </ac:spMkLst>
        </pc:spChg>
        <pc:picChg chg="add mod">
          <ac:chgData name="Kristie Hertel" userId="ff5458cabf19edd8" providerId="LiveId" clId="{8205FC1E-153C-42D4-92FD-5504F4FF5F1A}" dt="2024-01-31T20:27:58.127" v="766" actId="14100"/>
          <ac:picMkLst>
            <pc:docMk/>
            <pc:sldMk cId="459576922" sldId="316"/>
            <ac:picMk id="2" creationId="{64F7E025-53C4-D6E5-BA8E-E3B85E032E15}"/>
          </ac:picMkLst>
        </pc:picChg>
      </pc:sldChg>
      <pc:sldChg chg="addSp delSp new mod modClrScheme chgLayout">
        <pc:chgData name="Kristie Hertel" userId="ff5458cabf19edd8" providerId="LiveId" clId="{8205FC1E-153C-42D4-92FD-5504F4FF5F1A}" dt="2024-01-31T20:53:40.948" v="884" actId="22"/>
        <pc:sldMkLst>
          <pc:docMk/>
          <pc:sldMk cId="3536633621" sldId="317"/>
        </pc:sldMkLst>
        <pc:spChg chg="del">
          <ac:chgData name="Kristie Hertel" userId="ff5458cabf19edd8" providerId="LiveId" clId="{8205FC1E-153C-42D4-92FD-5504F4FF5F1A}" dt="2024-01-31T20:53:38.721" v="883" actId="700"/>
          <ac:spMkLst>
            <pc:docMk/>
            <pc:sldMk cId="3536633621" sldId="317"/>
            <ac:spMk id="2" creationId="{B208EA6F-B74C-C02E-F977-07133CB60E0B}"/>
          </ac:spMkLst>
        </pc:spChg>
        <pc:spChg chg="del">
          <ac:chgData name="Kristie Hertel" userId="ff5458cabf19edd8" providerId="LiveId" clId="{8205FC1E-153C-42D4-92FD-5504F4FF5F1A}" dt="2024-01-31T20:53:38.721" v="883" actId="700"/>
          <ac:spMkLst>
            <pc:docMk/>
            <pc:sldMk cId="3536633621" sldId="317"/>
            <ac:spMk id="3" creationId="{2C8E1A99-EB4C-F0EC-F4CB-D3C8C7C27B01}"/>
          </ac:spMkLst>
        </pc:spChg>
        <pc:picChg chg="add">
          <ac:chgData name="Kristie Hertel" userId="ff5458cabf19edd8" providerId="LiveId" clId="{8205FC1E-153C-42D4-92FD-5504F4FF5F1A}" dt="2024-01-31T20:53:40.948" v="884" actId="22"/>
          <ac:picMkLst>
            <pc:docMk/>
            <pc:sldMk cId="3536633621" sldId="317"/>
            <ac:picMk id="5" creationId="{2C1D102A-E01D-2758-F590-F53C07FEE86D}"/>
          </ac:picMkLst>
        </pc:picChg>
      </pc:sldChg>
      <pc:sldChg chg="addSp delSp modSp new mod modClrScheme chgLayout">
        <pc:chgData name="Kristie Hertel" userId="ff5458cabf19edd8" providerId="LiveId" clId="{8205FC1E-153C-42D4-92FD-5504F4FF5F1A}" dt="2024-01-31T20:55:34.122" v="889" actId="1076"/>
        <pc:sldMkLst>
          <pc:docMk/>
          <pc:sldMk cId="778582085" sldId="318"/>
        </pc:sldMkLst>
        <pc:spChg chg="del">
          <ac:chgData name="Kristie Hertel" userId="ff5458cabf19edd8" providerId="LiveId" clId="{8205FC1E-153C-42D4-92FD-5504F4FF5F1A}" dt="2024-01-31T20:55:24.804" v="886" actId="700"/>
          <ac:spMkLst>
            <pc:docMk/>
            <pc:sldMk cId="778582085" sldId="318"/>
            <ac:spMk id="2" creationId="{FC768EC7-0D00-8D3F-E3B5-5E248A4EDB3E}"/>
          </ac:spMkLst>
        </pc:spChg>
        <pc:spChg chg="del">
          <ac:chgData name="Kristie Hertel" userId="ff5458cabf19edd8" providerId="LiveId" clId="{8205FC1E-153C-42D4-92FD-5504F4FF5F1A}" dt="2024-01-31T20:55:24.804" v="886" actId="700"/>
          <ac:spMkLst>
            <pc:docMk/>
            <pc:sldMk cId="778582085" sldId="318"/>
            <ac:spMk id="3" creationId="{086AFD24-8FF5-37B7-8D61-33C682751171}"/>
          </ac:spMkLst>
        </pc:spChg>
        <pc:picChg chg="add mod">
          <ac:chgData name="Kristie Hertel" userId="ff5458cabf19edd8" providerId="LiveId" clId="{8205FC1E-153C-42D4-92FD-5504F4FF5F1A}" dt="2024-01-31T20:55:34.122" v="889" actId="1076"/>
          <ac:picMkLst>
            <pc:docMk/>
            <pc:sldMk cId="778582085" sldId="318"/>
            <ac:picMk id="5" creationId="{C68CF619-5092-6912-FBEB-133333A92169}"/>
          </ac:picMkLst>
        </pc:picChg>
      </pc:sldChg>
      <pc:sldChg chg="addSp modSp new mod">
        <pc:chgData name="Kristie Hertel" userId="ff5458cabf19edd8" providerId="LiveId" clId="{8205FC1E-153C-42D4-92FD-5504F4FF5F1A}" dt="2024-01-31T20:57:29.728" v="898" actId="207"/>
        <pc:sldMkLst>
          <pc:docMk/>
          <pc:sldMk cId="1764191633" sldId="319"/>
        </pc:sldMkLst>
        <pc:spChg chg="add mod">
          <ac:chgData name="Kristie Hertel" userId="ff5458cabf19edd8" providerId="LiveId" clId="{8205FC1E-153C-42D4-92FD-5504F4FF5F1A}" dt="2024-01-31T20:57:29.728" v="898" actId="207"/>
          <ac:spMkLst>
            <pc:docMk/>
            <pc:sldMk cId="1764191633" sldId="319"/>
            <ac:spMk id="3" creationId="{B7729BDE-D46D-7B4E-7CB7-7E3BD3F49C27}"/>
          </ac:spMkLst>
        </pc:spChg>
      </pc:sldChg>
      <pc:sldChg chg="addSp modSp new mod">
        <pc:chgData name="Kristie Hertel" userId="ff5458cabf19edd8" providerId="LiveId" clId="{8205FC1E-153C-42D4-92FD-5504F4FF5F1A}" dt="2024-01-31T21:05:36.008" v="1023" actId="1076"/>
        <pc:sldMkLst>
          <pc:docMk/>
          <pc:sldMk cId="160044280" sldId="320"/>
        </pc:sldMkLst>
        <pc:spChg chg="add mod">
          <ac:chgData name="Kristie Hertel" userId="ff5458cabf19edd8" providerId="LiveId" clId="{8205FC1E-153C-42D4-92FD-5504F4FF5F1A}" dt="2024-01-31T21:04:19.986" v="944" actId="20577"/>
          <ac:spMkLst>
            <pc:docMk/>
            <pc:sldMk cId="160044280" sldId="320"/>
            <ac:spMk id="6" creationId="{B9B2508E-D0DF-26C8-511F-0F0981928E7C}"/>
          </ac:spMkLst>
        </pc:spChg>
        <pc:spChg chg="add mod">
          <ac:chgData name="Kristie Hertel" userId="ff5458cabf19edd8" providerId="LiveId" clId="{8205FC1E-153C-42D4-92FD-5504F4FF5F1A}" dt="2024-01-31T21:05:04.788" v="987" actId="20577"/>
          <ac:spMkLst>
            <pc:docMk/>
            <pc:sldMk cId="160044280" sldId="320"/>
            <ac:spMk id="7" creationId="{860A1352-88F2-DA9B-E240-6130275B26FE}"/>
          </ac:spMkLst>
        </pc:spChg>
        <pc:spChg chg="add mod">
          <ac:chgData name="Kristie Hertel" userId="ff5458cabf19edd8" providerId="LiveId" clId="{8205FC1E-153C-42D4-92FD-5504F4FF5F1A}" dt="2024-01-31T21:05:36.008" v="1023" actId="1076"/>
          <ac:spMkLst>
            <pc:docMk/>
            <pc:sldMk cId="160044280" sldId="320"/>
            <ac:spMk id="8" creationId="{5A62E4CA-0749-E7D3-4AF9-C9392E62BF23}"/>
          </ac:spMkLst>
        </pc:spChg>
        <pc:picChg chg="add mod">
          <ac:chgData name="Kristie Hertel" userId="ff5458cabf19edd8" providerId="LiveId" clId="{8205FC1E-153C-42D4-92FD-5504F4FF5F1A}" dt="2024-01-31T21:00:36.099" v="901" actId="1076"/>
          <ac:picMkLst>
            <pc:docMk/>
            <pc:sldMk cId="160044280" sldId="320"/>
            <ac:picMk id="2" creationId="{E99B3E2E-53F6-4CAF-FBB0-DC9FB10059E3}"/>
          </ac:picMkLst>
        </pc:picChg>
        <pc:picChg chg="add mod">
          <ac:chgData name="Kristie Hertel" userId="ff5458cabf19edd8" providerId="LiveId" clId="{8205FC1E-153C-42D4-92FD-5504F4FF5F1A}" dt="2024-01-31T21:02:42.918" v="906" actId="14100"/>
          <ac:picMkLst>
            <pc:docMk/>
            <pc:sldMk cId="160044280" sldId="320"/>
            <ac:picMk id="3" creationId="{4D8DA4D3-CFF0-3DD8-814F-1DE279E55237}"/>
          </ac:picMkLst>
        </pc:picChg>
        <pc:picChg chg="add mod">
          <ac:chgData name="Kristie Hertel" userId="ff5458cabf19edd8" providerId="LiveId" clId="{8205FC1E-153C-42D4-92FD-5504F4FF5F1A}" dt="2024-01-31T21:04:32.855" v="945" actId="1076"/>
          <ac:picMkLst>
            <pc:docMk/>
            <pc:sldMk cId="160044280" sldId="320"/>
            <ac:picMk id="4" creationId="{DA311CEA-1209-4AC1-4D57-4481E1FF82F0}"/>
          </ac:picMkLst>
        </pc:picChg>
        <pc:picChg chg="add mod">
          <ac:chgData name="Kristie Hertel" userId="ff5458cabf19edd8" providerId="LiveId" clId="{8205FC1E-153C-42D4-92FD-5504F4FF5F1A}" dt="2024-01-31T21:05:32.238" v="1022" actId="1076"/>
          <ac:picMkLst>
            <pc:docMk/>
            <pc:sldMk cId="160044280" sldId="320"/>
            <ac:picMk id="5" creationId="{73801839-2B34-EE06-20A3-28F4958079E8}"/>
          </ac:picMkLst>
        </pc:picChg>
      </pc:sldChg>
      <pc:sldChg chg="addSp delSp modSp new mod">
        <pc:chgData name="Kristie Hertel" userId="ff5458cabf19edd8" providerId="LiveId" clId="{8205FC1E-153C-42D4-92FD-5504F4FF5F1A}" dt="2024-01-31T21:08:53.793" v="1039" actId="1076"/>
        <pc:sldMkLst>
          <pc:docMk/>
          <pc:sldMk cId="949561369" sldId="321"/>
        </pc:sldMkLst>
        <pc:picChg chg="add del mod">
          <ac:chgData name="Kristie Hertel" userId="ff5458cabf19edd8" providerId="LiveId" clId="{8205FC1E-153C-42D4-92FD-5504F4FF5F1A}" dt="2024-01-31T21:08:46.437" v="1036" actId="478"/>
          <ac:picMkLst>
            <pc:docMk/>
            <pc:sldMk cId="949561369" sldId="321"/>
            <ac:picMk id="2" creationId="{EA385D68-D829-67F2-DEAF-7B0754AB072F}"/>
          </ac:picMkLst>
        </pc:picChg>
        <pc:picChg chg="add mod">
          <ac:chgData name="Kristie Hertel" userId="ff5458cabf19edd8" providerId="LiveId" clId="{8205FC1E-153C-42D4-92FD-5504F4FF5F1A}" dt="2024-01-31T21:08:53.793" v="1039" actId="1076"/>
          <ac:picMkLst>
            <pc:docMk/>
            <pc:sldMk cId="949561369" sldId="321"/>
            <ac:picMk id="3" creationId="{68B5B47D-9DF7-DDEB-BA05-AFFA1052979B}"/>
          </ac:picMkLst>
        </pc:picChg>
      </pc:sldChg>
      <pc:sldChg chg="addSp delSp modSp new mod setBg modClrScheme setClrOvrMap chgLayout">
        <pc:chgData name="Kristie Hertel" userId="ff5458cabf19edd8" providerId="LiveId" clId="{8205FC1E-153C-42D4-92FD-5504F4FF5F1A}" dt="2024-01-31T21:12:43.053" v="1057" actId="27614"/>
        <pc:sldMkLst>
          <pc:docMk/>
          <pc:sldMk cId="3838000306" sldId="322"/>
        </pc:sldMkLst>
        <pc:spChg chg="del">
          <ac:chgData name="Kristie Hertel" userId="ff5458cabf19edd8" providerId="LiveId" clId="{8205FC1E-153C-42D4-92FD-5504F4FF5F1A}" dt="2024-01-31T21:09:07.191" v="1041" actId="700"/>
          <ac:spMkLst>
            <pc:docMk/>
            <pc:sldMk cId="3838000306" sldId="322"/>
            <ac:spMk id="2" creationId="{12C8E004-BEC0-3F6F-3767-D61EEB9F4921}"/>
          </ac:spMkLst>
        </pc:spChg>
        <pc:spChg chg="del">
          <ac:chgData name="Kristie Hertel" userId="ff5458cabf19edd8" providerId="LiveId" clId="{8205FC1E-153C-42D4-92FD-5504F4FF5F1A}" dt="2024-01-31T21:09:07.191" v="1041" actId="700"/>
          <ac:spMkLst>
            <pc:docMk/>
            <pc:sldMk cId="3838000306" sldId="322"/>
            <ac:spMk id="3" creationId="{4751FB16-B40C-224A-E80F-F48B1D203A87}"/>
          </ac:spMkLst>
        </pc:spChg>
        <pc:spChg chg="del">
          <ac:chgData name="Kristie Hertel" userId="ff5458cabf19edd8" providerId="LiveId" clId="{8205FC1E-153C-42D4-92FD-5504F4FF5F1A}" dt="2024-01-31T21:09:07.191" v="1041" actId="700"/>
          <ac:spMkLst>
            <pc:docMk/>
            <pc:sldMk cId="3838000306" sldId="322"/>
            <ac:spMk id="4" creationId="{EF372791-1088-89F5-B865-84E3E50F2A09}"/>
          </ac:spMkLst>
        </pc:spChg>
        <pc:spChg chg="add">
          <ac:chgData name="Kristie Hertel" userId="ff5458cabf19edd8" providerId="LiveId" clId="{8205FC1E-153C-42D4-92FD-5504F4FF5F1A}" dt="2024-01-31T21:12:30.360" v="1054" actId="26606"/>
          <ac:spMkLst>
            <pc:docMk/>
            <pc:sldMk cId="3838000306" sldId="322"/>
            <ac:spMk id="11" creationId="{83A57B52-5ED7-4ECA-8F61-63F368179391}"/>
          </ac:spMkLst>
        </pc:spChg>
        <pc:spChg chg="add">
          <ac:chgData name="Kristie Hertel" userId="ff5458cabf19edd8" providerId="LiveId" clId="{8205FC1E-153C-42D4-92FD-5504F4FF5F1A}" dt="2024-01-31T21:12:30.360" v="1054" actId="26606"/>
          <ac:spMkLst>
            <pc:docMk/>
            <pc:sldMk cId="3838000306" sldId="322"/>
            <ac:spMk id="13" creationId="{E07053B7-2F31-4798-84A3-AABC62602E06}"/>
          </ac:spMkLst>
        </pc:spChg>
        <pc:picChg chg="add mod ord">
          <ac:chgData name="Kristie Hertel" userId="ff5458cabf19edd8" providerId="LiveId" clId="{8205FC1E-153C-42D4-92FD-5504F4FF5F1A}" dt="2024-01-31T21:12:43.053" v="1057" actId="27614"/>
          <ac:picMkLst>
            <pc:docMk/>
            <pc:sldMk cId="3838000306" sldId="322"/>
            <ac:picMk id="5" creationId="{0AD2C8C5-8BD6-694A-AC1E-75F5D8ABB453}"/>
          </ac:picMkLst>
        </pc:picChg>
        <pc:picChg chg="add mod">
          <ac:chgData name="Kristie Hertel" userId="ff5458cabf19edd8" providerId="LiveId" clId="{8205FC1E-153C-42D4-92FD-5504F4FF5F1A}" dt="2024-01-31T21:12:42.959" v="1056" actId="27614"/>
          <ac:picMkLst>
            <pc:docMk/>
            <pc:sldMk cId="3838000306" sldId="322"/>
            <ac:picMk id="6" creationId="{8577B7FD-C23C-983D-52C8-65C536F5121A}"/>
          </ac:picMkLst>
        </pc:picChg>
        <pc:cxnChg chg="add">
          <ac:chgData name="Kristie Hertel" userId="ff5458cabf19edd8" providerId="LiveId" clId="{8205FC1E-153C-42D4-92FD-5504F4FF5F1A}" dt="2024-01-31T21:12:30.360" v="1054" actId="26606"/>
          <ac:cxnSpMkLst>
            <pc:docMk/>
            <pc:sldMk cId="3838000306" sldId="322"/>
            <ac:cxnSpMk id="15" creationId="{8449EA27-07D0-4621-8A23-E4A991834FD4}"/>
          </ac:cxnSpMkLst>
        </pc:cxnChg>
      </pc:sldChg>
      <pc:sldChg chg="addSp modSp new mod">
        <pc:chgData name="Kristie Hertel" userId="ff5458cabf19edd8" providerId="LiveId" clId="{8205FC1E-153C-42D4-92FD-5504F4FF5F1A}" dt="2024-01-31T22:41:50.405" v="1502" actId="20577"/>
        <pc:sldMkLst>
          <pc:docMk/>
          <pc:sldMk cId="3550106101" sldId="323"/>
        </pc:sldMkLst>
        <pc:spChg chg="add mod">
          <ac:chgData name="Kristie Hertel" userId="ff5458cabf19edd8" providerId="LiveId" clId="{8205FC1E-153C-42D4-92FD-5504F4FF5F1A}" dt="2024-01-31T22:26:22.411" v="1117" actId="20577"/>
          <ac:spMkLst>
            <pc:docMk/>
            <pc:sldMk cId="3550106101" sldId="323"/>
            <ac:spMk id="7" creationId="{F79CC644-B4F5-CA6E-801E-435C689AD2DE}"/>
          </ac:spMkLst>
        </pc:spChg>
        <pc:spChg chg="add mod">
          <ac:chgData name="Kristie Hertel" userId="ff5458cabf19edd8" providerId="LiveId" clId="{8205FC1E-153C-42D4-92FD-5504F4FF5F1A}" dt="2024-01-31T22:37:11.201" v="1464" actId="1076"/>
          <ac:spMkLst>
            <pc:docMk/>
            <pc:sldMk cId="3550106101" sldId="323"/>
            <ac:spMk id="8" creationId="{C116C73E-DE22-B3A6-70F8-1DB8CC158C8E}"/>
          </ac:spMkLst>
        </pc:spChg>
        <pc:spChg chg="add mod">
          <ac:chgData name="Kristie Hertel" userId="ff5458cabf19edd8" providerId="LiveId" clId="{8205FC1E-153C-42D4-92FD-5504F4FF5F1A}" dt="2024-01-31T22:41:50.405" v="1502" actId="20577"/>
          <ac:spMkLst>
            <pc:docMk/>
            <pc:sldMk cId="3550106101" sldId="323"/>
            <ac:spMk id="9" creationId="{484E20D4-AA4D-EBDA-56FA-D02DBF89FE84}"/>
          </ac:spMkLst>
        </pc:spChg>
        <pc:picChg chg="add mod">
          <ac:chgData name="Kristie Hertel" userId="ff5458cabf19edd8" providerId="LiveId" clId="{8205FC1E-153C-42D4-92FD-5504F4FF5F1A}" dt="2024-01-31T22:23:37.979" v="1061" actId="1076"/>
          <ac:picMkLst>
            <pc:docMk/>
            <pc:sldMk cId="3550106101" sldId="323"/>
            <ac:picMk id="3" creationId="{D0427A3C-DA7F-69FF-4F61-93E22B504E04}"/>
          </ac:picMkLst>
        </pc:picChg>
        <pc:picChg chg="add mod">
          <ac:chgData name="Kristie Hertel" userId="ff5458cabf19edd8" providerId="LiveId" clId="{8205FC1E-153C-42D4-92FD-5504F4FF5F1A}" dt="2024-01-31T22:37:07.434" v="1463" actId="1076"/>
          <ac:picMkLst>
            <pc:docMk/>
            <pc:sldMk cId="3550106101" sldId="323"/>
            <ac:picMk id="4" creationId="{9D5C1736-4309-7F59-7558-FAED39473598}"/>
          </ac:picMkLst>
        </pc:picChg>
        <pc:picChg chg="add mod">
          <ac:chgData name="Kristie Hertel" userId="ff5458cabf19edd8" providerId="LiveId" clId="{8205FC1E-153C-42D4-92FD-5504F4FF5F1A}" dt="2024-01-31T22:37:04.961" v="1462" actId="1076"/>
          <ac:picMkLst>
            <pc:docMk/>
            <pc:sldMk cId="3550106101" sldId="323"/>
            <ac:picMk id="5" creationId="{F643DC92-BAE1-61D2-9AA3-F3ED4BCE4E49}"/>
          </ac:picMkLst>
        </pc:picChg>
        <pc:picChg chg="add mod">
          <ac:chgData name="Kristie Hertel" userId="ff5458cabf19edd8" providerId="LiveId" clId="{8205FC1E-153C-42D4-92FD-5504F4FF5F1A}" dt="2024-01-31T22:25:27.218" v="1067" actId="1076"/>
          <ac:picMkLst>
            <pc:docMk/>
            <pc:sldMk cId="3550106101" sldId="323"/>
            <ac:picMk id="6" creationId="{759EB641-5E7C-0E6D-4D36-C1AF50728404}"/>
          </ac:picMkLst>
        </pc:picChg>
      </pc:sldChg>
      <pc:sldChg chg="addSp delSp modSp new mod setBg modClrScheme chgLayout">
        <pc:chgData name="Kristie Hertel" userId="ff5458cabf19edd8" providerId="LiveId" clId="{8205FC1E-153C-42D4-92FD-5504F4FF5F1A}" dt="2024-01-31T22:29:15.347" v="1156" actId="207"/>
        <pc:sldMkLst>
          <pc:docMk/>
          <pc:sldMk cId="645378130" sldId="324"/>
        </pc:sldMkLst>
        <pc:spChg chg="del">
          <ac:chgData name="Kristie Hertel" userId="ff5458cabf19edd8" providerId="LiveId" clId="{8205FC1E-153C-42D4-92FD-5504F4FF5F1A}" dt="2024-01-31T22:27:58.646" v="1127" actId="700"/>
          <ac:spMkLst>
            <pc:docMk/>
            <pc:sldMk cId="645378130" sldId="324"/>
            <ac:spMk id="2" creationId="{C2B3BEF5-4834-ADEF-F3F5-395836A7576F}"/>
          </ac:spMkLst>
        </pc:spChg>
        <pc:spChg chg="del">
          <ac:chgData name="Kristie Hertel" userId="ff5458cabf19edd8" providerId="LiveId" clId="{8205FC1E-153C-42D4-92FD-5504F4FF5F1A}" dt="2024-01-31T22:27:58.646" v="1127" actId="700"/>
          <ac:spMkLst>
            <pc:docMk/>
            <pc:sldMk cId="645378130" sldId="324"/>
            <ac:spMk id="3" creationId="{F43890C3-7A49-09E4-1DC2-2152A2C7E8DB}"/>
          </ac:spMkLst>
        </pc:spChg>
        <pc:spChg chg="del">
          <ac:chgData name="Kristie Hertel" userId="ff5458cabf19edd8" providerId="LiveId" clId="{8205FC1E-153C-42D4-92FD-5504F4FF5F1A}" dt="2024-01-31T22:27:58.646" v="1127" actId="700"/>
          <ac:spMkLst>
            <pc:docMk/>
            <pc:sldMk cId="645378130" sldId="324"/>
            <ac:spMk id="4" creationId="{7150F1FE-D5A4-AFD7-901C-4D8E396EEB11}"/>
          </ac:spMkLst>
        </pc:spChg>
        <pc:spChg chg="add mod ord">
          <ac:chgData name="Kristie Hertel" userId="ff5458cabf19edd8" providerId="LiveId" clId="{8205FC1E-153C-42D4-92FD-5504F4FF5F1A}" dt="2024-01-31T22:29:15.347" v="1156" actId="207"/>
          <ac:spMkLst>
            <pc:docMk/>
            <pc:sldMk cId="645378130" sldId="324"/>
            <ac:spMk id="6" creationId="{B6CF5D91-9773-9625-1C84-25DB982B37FD}"/>
          </ac:spMkLst>
        </pc:spChg>
        <pc:spChg chg="add mod ord">
          <ac:chgData name="Kristie Hertel" userId="ff5458cabf19edd8" providerId="LiveId" clId="{8205FC1E-153C-42D4-92FD-5504F4FF5F1A}" dt="2024-01-31T22:28:35.271" v="1150" actId="26606"/>
          <ac:spMkLst>
            <pc:docMk/>
            <pc:sldMk cId="645378130" sldId="324"/>
            <ac:spMk id="7" creationId="{A5B1E1F6-2EF6-022D-0D05-84D4EA6FF47A}"/>
          </ac:spMkLst>
        </pc:spChg>
        <pc:spChg chg="add">
          <ac:chgData name="Kristie Hertel" userId="ff5458cabf19edd8" providerId="LiveId" clId="{8205FC1E-153C-42D4-92FD-5504F4FF5F1A}" dt="2024-01-31T22:28:35.271" v="1150" actId="26606"/>
          <ac:spMkLst>
            <pc:docMk/>
            <pc:sldMk cId="645378130" sldId="324"/>
            <ac:spMk id="19" creationId="{7509B08A-C1EC-478C-86AF-60ADE06D9BBB}"/>
          </ac:spMkLst>
        </pc:spChg>
        <pc:spChg chg="add">
          <ac:chgData name="Kristie Hertel" userId="ff5458cabf19edd8" providerId="LiveId" clId="{8205FC1E-153C-42D4-92FD-5504F4FF5F1A}" dt="2024-01-31T22:28:35.271" v="1150" actId="26606"/>
          <ac:spMkLst>
            <pc:docMk/>
            <pc:sldMk cId="645378130" sldId="324"/>
            <ac:spMk id="21" creationId="{221CC330-4259-4C32-BF8B-5FE13FFABB3A}"/>
          </ac:spMkLst>
        </pc:spChg>
        <pc:grpChg chg="add">
          <ac:chgData name="Kristie Hertel" userId="ff5458cabf19edd8" providerId="LiveId" clId="{8205FC1E-153C-42D4-92FD-5504F4FF5F1A}" dt="2024-01-31T22:28:35.271" v="1150" actId="26606"/>
          <ac:grpSpMkLst>
            <pc:docMk/>
            <pc:sldMk cId="645378130" sldId="324"/>
            <ac:grpSpMk id="12" creationId="{6CC7770B-E4E1-42D6-9437-DAA4A3A9E659}"/>
          </ac:grpSpMkLst>
        </pc:grpChg>
      </pc:sldChg>
      <pc:sldChg chg="addSp modSp new mod modClrScheme chgLayout">
        <pc:chgData name="Kristie Hertel" userId="ff5458cabf19edd8" providerId="LiveId" clId="{8205FC1E-153C-42D4-92FD-5504F4FF5F1A}" dt="2024-01-31T22:34:01.504" v="1434" actId="207"/>
        <pc:sldMkLst>
          <pc:docMk/>
          <pc:sldMk cId="2794199812" sldId="325"/>
        </pc:sldMkLst>
        <pc:spChg chg="mod ord">
          <ac:chgData name="Kristie Hertel" userId="ff5458cabf19edd8" providerId="LiveId" clId="{8205FC1E-153C-42D4-92FD-5504F4FF5F1A}" dt="2024-01-31T22:32:48.399" v="1228" actId="700"/>
          <ac:spMkLst>
            <pc:docMk/>
            <pc:sldMk cId="2794199812" sldId="325"/>
            <ac:spMk id="2" creationId="{50BF3B71-6AC8-BA16-E23D-767C9F237C1E}"/>
          </ac:spMkLst>
        </pc:spChg>
        <pc:spChg chg="add mod ord">
          <ac:chgData name="Kristie Hertel" userId="ff5458cabf19edd8" providerId="LiveId" clId="{8205FC1E-153C-42D4-92FD-5504F4FF5F1A}" dt="2024-01-31T22:34:01.504" v="1434" actId="207"/>
          <ac:spMkLst>
            <pc:docMk/>
            <pc:sldMk cId="2794199812" sldId="325"/>
            <ac:spMk id="3" creationId="{31F09A5D-A9EF-4F69-CFC9-2B143C3DDE4F}"/>
          </ac:spMkLst>
        </pc:spChg>
      </pc:sldChg>
      <pc:sldChg chg="addSp modSp new mod ord">
        <pc:chgData name="Kristie Hertel" userId="ff5458cabf19edd8" providerId="LiveId" clId="{8205FC1E-153C-42D4-92FD-5504F4FF5F1A}" dt="2024-01-31T22:31:05.148" v="1227"/>
        <pc:sldMkLst>
          <pc:docMk/>
          <pc:sldMk cId="1887633006" sldId="326"/>
        </pc:sldMkLst>
        <pc:spChg chg="mod">
          <ac:chgData name="Kristie Hertel" userId="ff5458cabf19edd8" providerId="LiveId" clId="{8205FC1E-153C-42D4-92FD-5504F4FF5F1A}" dt="2024-01-31T22:29:49.779" v="1206" actId="20577"/>
          <ac:spMkLst>
            <pc:docMk/>
            <pc:sldMk cId="1887633006" sldId="326"/>
            <ac:spMk id="2" creationId="{921ED1B2-A195-3F6F-9E95-6EDDD67CAE73}"/>
          </ac:spMkLst>
        </pc:spChg>
        <pc:spChg chg="add mod">
          <ac:chgData name="Kristie Hertel" userId="ff5458cabf19edd8" providerId="LiveId" clId="{8205FC1E-153C-42D4-92FD-5504F4FF5F1A}" dt="2024-01-31T22:30:53.871" v="1225" actId="207"/>
          <ac:spMkLst>
            <pc:docMk/>
            <pc:sldMk cId="1887633006" sldId="326"/>
            <ac:spMk id="4" creationId="{9A04A17E-A3FB-15D7-841A-4B1B33B659DC}"/>
          </ac:spMkLst>
        </pc:spChg>
      </pc:sldChg>
      <pc:sldChg chg="addSp modSp new mod">
        <pc:chgData name="Kristie Hertel" userId="ff5458cabf19edd8" providerId="LiveId" clId="{8205FC1E-153C-42D4-92FD-5504F4FF5F1A}" dt="2024-01-31T22:34:43.438" v="1438" actId="1076"/>
        <pc:sldMkLst>
          <pc:docMk/>
          <pc:sldMk cId="151422036" sldId="327"/>
        </pc:sldMkLst>
        <pc:picChg chg="add mod">
          <ac:chgData name="Kristie Hertel" userId="ff5458cabf19edd8" providerId="LiveId" clId="{8205FC1E-153C-42D4-92FD-5504F4FF5F1A}" dt="2024-01-31T22:34:43.438" v="1438" actId="1076"/>
          <ac:picMkLst>
            <pc:docMk/>
            <pc:sldMk cId="151422036" sldId="327"/>
            <ac:picMk id="2" creationId="{74B97763-6075-AA8F-CE74-96D59FE6A51C}"/>
          </ac:picMkLst>
        </pc:picChg>
      </pc:sldChg>
      <pc:sldChg chg="addSp delSp modSp new mod setBg modClrScheme chgLayout">
        <pc:chgData name="Kristie Hertel" userId="ff5458cabf19edd8" providerId="LiveId" clId="{8205FC1E-153C-42D4-92FD-5504F4FF5F1A}" dt="2024-01-31T22:51:30.264" v="1578" actId="1076"/>
        <pc:sldMkLst>
          <pc:docMk/>
          <pc:sldMk cId="3640754670" sldId="328"/>
        </pc:sldMkLst>
        <pc:spChg chg="add del mod ord">
          <ac:chgData name="Kristie Hertel" userId="ff5458cabf19edd8" providerId="LiveId" clId="{8205FC1E-153C-42D4-92FD-5504F4FF5F1A}" dt="2024-01-31T22:50:38.689" v="1572" actId="26606"/>
          <ac:spMkLst>
            <pc:docMk/>
            <pc:sldMk cId="3640754670" sldId="328"/>
            <ac:spMk id="3" creationId="{536DB554-D563-847F-BE5E-09905CB0F706}"/>
          </ac:spMkLst>
        </pc:spChg>
        <pc:spChg chg="add mod ord">
          <ac:chgData name="Kristie Hertel" userId="ff5458cabf19edd8" providerId="LiveId" clId="{8205FC1E-153C-42D4-92FD-5504F4FF5F1A}" dt="2024-01-31T22:50:38.689" v="1572" actId="26606"/>
          <ac:spMkLst>
            <pc:docMk/>
            <pc:sldMk cId="3640754670" sldId="328"/>
            <ac:spMk id="4" creationId="{50AF090B-0E9B-B415-356A-FB79D345DC72}"/>
          </ac:spMkLst>
        </pc:spChg>
        <pc:spChg chg="add del">
          <ac:chgData name="Kristie Hertel" userId="ff5458cabf19edd8" providerId="LiveId" clId="{8205FC1E-153C-42D4-92FD-5504F4FF5F1A}" dt="2024-01-31T22:50:25.608" v="1555" actId="26606"/>
          <ac:spMkLst>
            <pc:docMk/>
            <pc:sldMk cId="3640754670" sldId="328"/>
            <ac:spMk id="16" creationId="{290FE681-1E05-478A-89DC-5F7AB37CFD77}"/>
          </ac:spMkLst>
        </pc:spChg>
        <pc:spChg chg="add del">
          <ac:chgData name="Kristie Hertel" userId="ff5458cabf19edd8" providerId="LiveId" clId="{8205FC1E-153C-42D4-92FD-5504F4FF5F1A}" dt="2024-01-31T22:50:38.689" v="1572" actId="26606"/>
          <ac:spMkLst>
            <pc:docMk/>
            <pc:sldMk cId="3640754670" sldId="328"/>
            <ac:spMk id="21" creationId="{7509B08A-C1EC-478C-86AF-60ADE06D9BBB}"/>
          </ac:spMkLst>
        </pc:spChg>
        <pc:spChg chg="add del">
          <ac:chgData name="Kristie Hertel" userId="ff5458cabf19edd8" providerId="LiveId" clId="{8205FC1E-153C-42D4-92FD-5504F4FF5F1A}" dt="2024-01-31T22:50:38.689" v="1572" actId="26606"/>
          <ac:spMkLst>
            <pc:docMk/>
            <pc:sldMk cId="3640754670" sldId="328"/>
            <ac:spMk id="22" creationId="{221CC330-4259-4C32-BF8B-5FE13FFABB3A}"/>
          </ac:spMkLst>
        </pc:spChg>
        <pc:spChg chg="add">
          <ac:chgData name="Kristie Hertel" userId="ff5458cabf19edd8" providerId="LiveId" clId="{8205FC1E-153C-42D4-92FD-5504F4FF5F1A}" dt="2024-01-31T22:50:38.689" v="1572" actId="26606"/>
          <ac:spMkLst>
            <pc:docMk/>
            <pc:sldMk cId="3640754670" sldId="328"/>
            <ac:spMk id="35" creationId="{2C33F367-76E5-4D2A-96B1-4FD443CDD1CF}"/>
          </ac:spMkLst>
        </pc:spChg>
        <pc:spChg chg="add">
          <ac:chgData name="Kristie Hertel" userId="ff5458cabf19edd8" providerId="LiveId" clId="{8205FC1E-153C-42D4-92FD-5504F4FF5F1A}" dt="2024-01-31T22:50:38.689" v="1572" actId="26606"/>
          <ac:spMkLst>
            <pc:docMk/>
            <pc:sldMk cId="3640754670" sldId="328"/>
            <ac:spMk id="37" creationId="{6F769419-3E73-449D-B62A-0CDEC946A679}"/>
          </ac:spMkLst>
        </pc:spChg>
        <pc:grpChg chg="add del">
          <ac:chgData name="Kristie Hertel" userId="ff5458cabf19edd8" providerId="LiveId" clId="{8205FC1E-153C-42D4-92FD-5504F4FF5F1A}" dt="2024-01-31T22:50:25.608" v="1555" actId="26606"/>
          <ac:grpSpMkLst>
            <pc:docMk/>
            <pc:sldMk cId="3640754670" sldId="328"/>
            <ac:grpSpMk id="9" creationId="{6CC7770B-E4E1-42D6-9437-DAA4A3A9E659}"/>
          </ac:grpSpMkLst>
        </pc:grpChg>
        <pc:grpChg chg="add del">
          <ac:chgData name="Kristie Hertel" userId="ff5458cabf19edd8" providerId="LiveId" clId="{8205FC1E-153C-42D4-92FD-5504F4FF5F1A}" dt="2024-01-31T22:50:38.689" v="1572" actId="26606"/>
          <ac:grpSpMkLst>
            <pc:docMk/>
            <pc:sldMk cId="3640754670" sldId="328"/>
            <ac:grpSpMk id="20" creationId="{6CC7770B-E4E1-42D6-9437-DAA4A3A9E659}"/>
          </ac:grpSpMkLst>
        </pc:grpChg>
        <pc:grpChg chg="add">
          <ac:chgData name="Kristie Hertel" userId="ff5458cabf19edd8" providerId="LiveId" clId="{8205FC1E-153C-42D4-92FD-5504F4FF5F1A}" dt="2024-01-31T22:50:38.689" v="1572" actId="26606"/>
          <ac:grpSpMkLst>
            <pc:docMk/>
            <pc:sldMk cId="3640754670" sldId="328"/>
            <ac:grpSpMk id="28" creationId="{B455B88A-C127-47B3-B317-724BD4EAAD0E}"/>
          </ac:grpSpMkLst>
        </pc:grpChg>
        <pc:grpChg chg="add">
          <ac:chgData name="Kristie Hertel" userId="ff5458cabf19edd8" providerId="LiveId" clId="{8205FC1E-153C-42D4-92FD-5504F4FF5F1A}" dt="2024-01-31T22:50:38.689" v="1572" actId="26606"/>
          <ac:grpSpMkLst>
            <pc:docMk/>
            <pc:sldMk cId="3640754670" sldId="328"/>
            <ac:grpSpMk id="39" creationId="{A6515200-42F9-488F-9895-6CDBCD1E87C8}"/>
          </ac:grpSpMkLst>
        </pc:grpChg>
        <pc:graphicFrameChg chg="add mod">
          <ac:chgData name="Kristie Hertel" userId="ff5458cabf19edd8" providerId="LiveId" clId="{8205FC1E-153C-42D4-92FD-5504F4FF5F1A}" dt="2024-01-31T22:51:30.264" v="1578" actId="1076"/>
          <ac:graphicFrameMkLst>
            <pc:docMk/>
            <pc:sldMk cId="3640754670" sldId="328"/>
            <ac:graphicFrameMk id="24" creationId="{6CE612D5-8174-6B6A-8381-2E1BFEE30FA2}"/>
          </ac:graphicFrameMkLst>
        </pc:graphicFrameChg>
        <pc:cxnChg chg="add del">
          <ac:chgData name="Kristie Hertel" userId="ff5458cabf19edd8" providerId="LiveId" clId="{8205FC1E-153C-42D4-92FD-5504F4FF5F1A}" dt="2024-01-31T22:50:25.608" v="1555" actId="26606"/>
          <ac:cxnSpMkLst>
            <pc:docMk/>
            <pc:sldMk cId="3640754670" sldId="328"/>
            <ac:cxnSpMk id="18" creationId="{2E2F21DC-5F0E-42CF-B89C-C1E25E175CB8}"/>
          </ac:cxnSpMkLst>
        </pc:cxnChg>
      </pc:sldChg>
      <pc:sldChg chg="addSp modSp new mod">
        <pc:chgData name="Kristie Hertel" userId="ff5458cabf19edd8" providerId="LiveId" clId="{8205FC1E-153C-42D4-92FD-5504F4FF5F1A}" dt="2024-01-31T22:52:50.611" v="1586" actId="1076"/>
        <pc:sldMkLst>
          <pc:docMk/>
          <pc:sldMk cId="2889731749" sldId="329"/>
        </pc:sldMkLst>
        <pc:picChg chg="add mod">
          <ac:chgData name="Kristie Hertel" userId="ff5458cabf19edd8" providerId="LiveId" clId="{8205FC1E-153C-42D4-92FD-5504F4FF5F1A}" dt="2024-01-31T22:52:50.611" v="1586" actId="1076"/>
          <ac:picMkLst>
            <pc:docMk/>
            <pc:sldMk cId="2889731749" sldId="329"/>
            <ac:picMk id="2" creationId="{B3FC1DEB-7008-6E7F-E260-E3BF35D41769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hyperlink" Target="mailto:Leslyvjh@gmail.com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mailto:Jasigmon31@gmail.com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mailto:Donnie.goodwin@wvumedicine.org" TargetMode="Externa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hyperlink" Target="mailto:paul.mccarthy@wvumedicine.org" TargetMode="External"/><Relationship Id="rId1" Type="http://schemas.openxmlformats.org/officeDocument/2006/relationships/hyperlink" Target="mailto:gschaefer@hsc.wvu.edu" TargetMode="Externa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hyperlink" Target="mailto:Casey.cable@vcuhealth.org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mailto:Leslyvjh@gmail.com" TargetMode="External"/><Relationship Id="rId7" Type="http://schemas.openxmlformats.org/officeDocument/2006/relationships/image" Target="../media/image40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mailto:Jasigmon31@gmail.com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mailto:Donnie.goodwin@wvumedicine.org" TargetMode="External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hyperlink" Target="mailto:gschaefer@hsc.wvu.edu" TargetMode="External"/><Relationship Id="rId7" Type="http://schemas.openxmlformats.org/officeDocument/2006/relationships/image" Target="../media/image49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hyperlink" Target="mailto:paul.mccarthy@wvumedicine.org" TargetMode="External"/><Relationship Id="rId9" Type="http://schemas.openxmlformats.org/officeDocument/2006/relationships/image" Target="../media/image51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mailto:Casey.cable@vcuhealth.org" TargetMode="External"/><Relationship Id="rId7" Type="http://schemas.openxmlformats.org/officeDocument/2006/relationships/image" Target="../media/image58.sv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D89571-AF36-4198-ACBD-9E55B52A2F5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41F1F93-CC51-4F8B-BF3A-331C5B93CD5A}">
      <dgm:prSet/>
      <dgm:spPr/>
      <dgm:t>
        <a:bodyPr/>
        <a:lstStyle/>
        <a:p>
          <a:r>
            <a:rPr lang="en-US"/>
            <a:t>Committee Chair</a:t>
          </a:r>
        </a:p>
      </dgm:t>
    </dgm:pt>
    <dgm:pt modelId="{A37674F5-AAC7-4A1D-8896-AD11CAC58B8F}" type="parTrans" cxnId="{A4D41D72-E603-4A9F-B664-2E1DEE48E855}">
      <dgm:prSet/>
      <dgm:spPr/>
      <dgm:t>
        <a:bodyPr/>
        <a:lstStyle/>
        <a:p>
          <a:endParaRPr lang="en-US"/>
        </a:p>
      </dgm:t>
    </dgm:pt>
    <dgm:pt modelId="{8E52E0BA-37F4-4067-B85A-7A9DBB33E334}" type="sibTrans" cxnId="{A4D41D72-E603-4A9F-B664-2E1DEE48E855}">
      <dgm:prSet/>
      <dgm:spPr/>
      <dgm:t>
        <a:bodyPr/>
        <a:lstStyle/>
        <a:p>
          <a:endParaRPr lang="en-US"/>
        </a:p>
      </dgm:t>
    </dgm:pt>
    <dgm:pt modelId="{B19AFF35-184C-4D0E-80DB-46A751819400}">
      <dgm:prSet/>
      <dgm:spPr/>
      <dgm:t>
        <a:bodyPr/>
        <a:lstStyle/>
        <a:p>
          <a:r>
            <a:rPr lang="en-US" b="1" dirty="0"/>
            <a:t>Lesly Jurado</a:t>
          </a:r>
        </a:p>
      </dgm:t>
    </dgm:pt>
    <dgm:pt modelId="{FB69F9EB-12B0-496D-A374-5A52C91420E5}" type="parTrans" cxnId="{CA13F8DE-09C1-4A9B-BA22-E9322C15E56F}">
      <dgm:prSet/>
      <dgm:spPr/>
      <dgm:t>
        <a:bodyPr/>
        <a:lstStyle/>
        <a:p>
          <a:endParaRPr lang="en-US"/>
        </a:p>
      </dgm:t>
    </dgm:pt>
    <dgm:pt modelId="{7F9F70D1-4A4E-4C3B-ADDF-3F231698E946}" type="sibTrans" cxnId="{CA13F8DE-09C1-4A9B-BA22-E9322C15E56F}">
      <dgm:prSet/>
      <dgm:spPr/>
      <dgm:t>
        <a:bodyPr/>
        <a:lstStyle/>
        <a:p>
          <a:endParaRPr lang="en-US"/>
        </a:p>
      </dgm:t>
    </dgm:pt>
    <dgm:pt modelId="{1392BEB4-63FB-4498-8D8B-EF93EB431F1A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rId1"/>
            </a:rPr>
            <a:t>Leslyvjh@gmail.com</a:t>
          </a:r>
          <a:r>
            <a:rPr lang="en-US" b="1" dirty="0"/>
            <a:t> </a:t>
          </a:r>
        </a:p>
      </dgm:t>
    </dgm:pt>
    <dgm:pt modelId="{4A72F915-E676-4CDA-BECF-099D94EC98DF}" type="parTrans" cxnId="{1EBCF72D-A4F6-4985-B004-16F748407F17}">
      <dgm:prSet/>
      <dgm:spPr/>
      <dgm:t>
        <a:bodyPr/>
        <a:lstStyle/>
        <a:p>
          <a:endParaRPr lang="en-US"/>
        </a:p>
      </dgm:t>
    </dgm:pt>
    <dgm:pt modelId="{00E3CD9B-1FF6-48C9-84A2-7E0529468CBD}" type="sibTrans" cxnId="{1EBCF72D-A4F6-4985-B004-16F748407F17}">
      <dgm:prSet/>
      <dgm:spPr/>
      <dgm:t>
        <a:bodyPr/>
        <a:lstStyle/>
        <a:p>
          <a:endParaRPr lang="en-US"/>
        </a:p>
      </dgm:t>
    </dgm:pt>
    <dgm:pt modelId="{9C679016-4C81-49E9-B5AC-3E55E54EF7CB}">
      <dgm:prSet/>
      <dgm:spPr/>
      <dgm:t>
        <a:bodyPr/>
        <a:lstStyle/>
        <a:p>
          <a:r>
            <a:rPr lang="en-US"/>
            <a:t>Annual Scientific Symposium</a:t>
          </a:r>
        </a:p>
      </dgm:t>
    </dgm:pt>
    <dgm:pt modelId="{CCDFE8B2-8BBE-4A99-B301-5745F96FDCEB}" type="parTrans" cxnId="{D0B14E3E-3687-430E-9917-A8A06C64D4EA}">
      <dgm:prSet/>
      <dgm:spPr/>
      <dgm:t>
        <a:bodyPr/>
        <a:lstStyle/>
        <a:p>
          <a:endParaRPr lang="en-US"/>
        </a:p>
      </dgm:t>
    </dgm:pt>
    <dgm:pt modelId="{995736A1-D3F0-4536-B400-350050FD3967}" type="sibTrans" cxnId="{D0B14E3E-3687-430E-9917-A8A06C64D4EA}">
      <dgm:prSet/>
      <dgm:spPr/>
      <dgm:t>
        <a:bodyPr/>
        <a:lstStyle/>
        <a:p>
          <a:endParaRPr lang="en-US"/>
        </a:p>
      </dgm:t>
    </dgm:pt>
    <dgm:pt modelId="{B9EFC331-0C38-4DB7-A329-BE6B9A1C37A0}">
      <dgm:prSet custT="1"/>
      <dgm:spPr/>
      <dgm:t>
        <a:bodyPr/>
        <a:lstStyle/>
        <a:p>
          <a:r>
            <a:rPr lang="en-US" sz="1400" b="1" dirty="0"/>
            <a:t>Hilton, Mrytle Beach, SC</a:t>
          </a:r>
        </a:p>
      </dgm:t>
    </dgm:pt>
    <dgm:pt modelId="{F48D0093-5325-4CCA-AEF3-67106526156D}" type="parTrans" cxnId="{233C8940-0F1E-4DE3-A985-90F5A129BC66}">
      <dgm:prSet/>
      <dgm:spPr/>
      <dgm:t>
        <a:bodyPr/>
        <a:lstStyle/>
        <a:p>
          <a:endParaRPr lang="en-US"/>
        </a:p>
      </dgm:t>
    </dgm:pt>
    <dgm:pt modelId="{4116720B-BC11-44DD-BE31-2F32627C67A2}" type="sibTrans" cxnId="{233C8940-0F1E-4DE3-A985-90F5A129BC66}">
      <dgm:prSet/>
      <dgm:spPr/>
      <dgm:t>
        <a:bodyPr/>
        <a:lstStyle/>
        <a:p>
          <a:endParaRPr lang="en-US"/>
        </a:p>
      </dgm:t>
    </dgm:pt>
    <dgm:pt modelId="{4FDCDB1D-9FF2-4B41-AA35-835A9D28CD20}">
      <dgm:prSet custT="1"/>
      <dgm:spPr/>
      <dgm:t>
        <a:bodyPr/>
        <a:lstStyle/>
        <a:p>
          <a:r>
            <a:rPr lang="en-US" sz="1400" b="1" dirty="0"/>
            <a:t>June 13- pharmacology pre-conference</a:t>
          </a:r>
        </a:p>
      </dgm:t>
    </dgm:pt>
    <dgm:pt modelId="{CE65D294-9862-426B-AB1D-F593BBC31AEA}" type="parTrans" cxnId="{471E9D74-131E-40E6-A2DE-21CF5F6F3FA1}">
      <dgm:prSet/>
      <dgm:spPr/>
      <dgm:t>
        <a:bodyPr/>
        <a:lstStyle/>
        <a:p>
          <a:endParaRPr lang="en-US"/>
        </a:p>
      </dgm:t>
    </dgm:pt>
    <dgm:pt modelId="{80BF051E-CE05-4C23-8A95-4245EB1EAFE9}" type="sibTrans" cxnId="{471E9D74-131E-40E6-A2DE-21CF5F6F3FA1}">
      <dgm:prSet/>
      <dgm:spPr/>
      <dgm:t>
        <a:bodyPr/>
        <a:lstStyle/>
        <a:p>
          <a:endParaRPr lang="en-US"/>
        </a:p>
      </dgm:t>
    </dgm:pt>
    <dgm:pt modelId="{E9D2E629-5D4D-4DAB-80D6-D0754ACEA910}">
      <dgm:prSet custT="1"/>
      <dgm:spPr/>
      <dgm:t>
        <a:bodyPr/>
        <a:lstStyle/>
        <a:p>
          <a:r>
            <a:rPr lang="en-US" sz="1400" b="1" dirty="0"/>
            <a:t>June 14- symposium</a:t>
          </a:r>
        </a:p>
      </dgm:t>
    </dgm:pt>
    <dgm:pt modelId="{1B0BFAED-B6B2-4883-B3BF-C191E37DA260}" type="parTrans" cxnId="{5EEDA0DA-1183-4588-8211-1504A41E1DD8}">
      <dgm:prSet/>
      <dgm:spPr/>
      <dgm:t>
        <a:bodyPr/>
        <a:lstStyle/>
        <a:p>
          <a:endParaRPr lang="en-US"/>
        </a:p>
      </dgm:t>
    </dgm:pt>
    <dgm:pt modelId="{BE992AA6-467B-4355-9C69-35E61F1AC01E}" type="sibTrans" cxnId="{5EEDA0DA-1183-4588-8211-1504A41E1DD8}">
      <dgm:prSet/>
      <dgm:spPr/>
      <dgm:t>
        <a:bodyPr/>
        <a:lstStyle/>
        <a:p>
          <a:endParaRPr lang="en-US"/>
        </a:p>
      </dgm:t>
    </dgm:pt>
    <dgm:pt modelId="{E07ADF1A-A923-49E5-A776-86950AF6D9B2}">
      <dgm:prSet/>
      <dgm:spPr/>
      <dgm:t>
        <a:bodyPr/>
        <a:lstStyle/>
        <a:p>
          <a:r>
            <a:rPr lang="en-US"/>
            <a:t>Journal Clubs</a:t>
          </a:r>
        </a:p>
      </dgm:t>
    </dgm:pt>
    <dgm:pt modelId="{70A3A8CD-FB08-4966-B915-AAF5ADC42C0E}" type="parTrans" cxnId="{DCAEAF14-5E41-4E94-96CB-47FCE0256508}">
      <dgm:prSet/>
      <dgm:spPr/>
      <dgm:t>
        <a:bodyPr/>
        <a:lstStyle/>
        <a:p>
          <a:endParaRPr lang="en-US"/>
        </a:p>
      </dgm:t>
    </dgm:pt>
    <dgm:pt modelId="{BD4B26BE-0970-41F6-93EA-2E24CC536E9F}" type="sibTrans" cxnId="{DCAEAF14-5E41-4E94-96CB-47FCE0256508}">
      <dgm:prSet/>
      <dgm:spPr/>
      <dgm:t>
        <a:bodyPr/>
        <a:lstStyle/>
        <a:p>
          <a:endParaRPr lang="en-US"/>
        </a:p>
      </dgm:t>
    </dgm:pt>
    <dgm:pt modelId="{900E9862-D6D8-4954-AB3C-BCC1CB535646}">
      <dgm:prSet custT="1"/>
      <dgm:spPr/>
      <dgm:t>
        <a:bodyPr/>
        <a:lstStyle/>
        <a:p>
          <a:r>
            <a:rPr lang="en-US" sz="1200" b="1" dirty="0"/>
            <a:t>Monthly</a:t>
          </a:r>
        </a:p>
      </dgm:t>
    </dgm:pt>
    <dgm:pt modelId="{4547580F-C2A1-485E-B00E-EC9C1631F652}" type="parTrans" cxnId="{E65841AB-B463-46C0-AADF-070F5B2563D7}">
      <dgm:prSet/>
      <dgm:spPr/>
      <dgm:t>
        <a:bodyPr/>
        <a:lstStyle/>
        <a:p>
          <a:endParaRPr lang="en-US"/>
        </a:p>
      </dgm:t>
    </dgm:pt>
    <dgm:pt modelId="{CC3276EC-3FE8-49A4-9DB9-DCA9484CD1EC}" type="sibTrans" cxnId="{E65841AB-B463-46C0-AADF-070F5B2563D7}">
      <dgm:prSet/>
      <dgm:spPr/>
      <dgm:t>
        <a:bodyPr/>
        <a:lstStyle/>
        <a:p>
          <a:endParaRPr lang="en-US"/>
        </a:p>
      </dgm:t>
    </dgm:pt>
    <dgm:pt modelId="{D4F890A0-6D08-4154-9009-CF64D36C152C}">
      <dgm:prSet custT="1"/>
      <dgm:spPr/>
      <dgm:t>
        <a:bodyPr/>
        <a:lstStyle/>
        <a:p>
          <a:r>
            <a:rPr lang="en-US" sz="1200" b="1" dirty="0"/>
            <a:t>First given in November- New SCCM/IDSA Fever Guidelines</a:t>
          </a:r>
        </a:p>
      </dgm:t>
    </dgm:pt>
    <dgm:pt modelId="{ED8914B8-9837-40B4-A72E-3F9052FEC280}" type="parTrans" cxnId="{CBA494FB-DEB4-401D-89B6-A9FCDD59BF58}">
      <dgm:prSet/>
      <dgm:spPr/>
      <dgm:t>
        <a:bodyPr/>
        <a:lstStyle/>
        <a:p>
          <a:endParaRPr lang="en-US"/>
        </a:p>
      </dgm:t>
    </dgm:pt>
    <dgm:pt modelId="{8396C465-992B-438B-AAF2-F6C4232C9A03}" type="sibTrans" cxnId="{CBA494FB-DEB4-401D-89B6-A9FCDD59BF58}">
      <dgm:prSet/>
      <dgm:spPr/>
      <dgm:t>
        <a:bodyPr/>
        <a:lstStyle/>
        <a:p>
          <a:endParaRPr lang="en-US"/>
        </a:p>
      </dgm:t>
    </dgm:pt>
    <dgm:pt modelId="{50C28931-8D57-42CC-A822-2845783F4396}">
      <dgm:prSet custT="1"/>
      <dgm:spPr/>
      <dgm:t>
        <a:bodyPr/>
        <a:lstStyle/>
        <a:p>
          <a:r>
            <a:rPr lang="en-US" sz="1200" b="1" dirty="0"/>
            <a:t>January started Monthly</a:t>
          </a:r>
        </a:p>
      </dgm:t>
    </dgm:pt>
    <dgm:pt modelId="{503D9E4F-59BC-4DDA-833F-F426BB2DCD7F}" type="parTrans" cxnId="{9B2CBE42-F500-4B52-8B34-FBB7062574E9}">
      <dgm:prSet/>
      <dgm:spPr/>
      <dgm:t>
        <a:bodyPr/>
        <a:lstStyle/>
        <a:p>
          <a:endParaRPr lang="en-US"/>
        </a:p>
      </dgm:t>
    </dgm:pt>
    <dgm:pt modelId="{66E4C27F-E4F4-4660-BC27-FA2665891FC1}" type="sibTrans" cxnId="{9B2CBE42-F500-4B52-8B34-FBB7062574E9}">
      <dgm:prSet/>
      <dgm:spPr/>
      <dgm:t>
        <a:bodyPr/>
        <a:lstStyle/>
        <a:p>
          <a:endParaRPr lang="en-US"/>
        </a:p>
      </dgm:t>
    </dgm:pt>
    <dgm:pt modelId="{679E58C8-5B43-4513-A8D5-FE055E81EC4B}">
      <dgm:prSet custT="1"/>
      <dgm:spPr/>
      <dgm:t>
        <a:bodyPr/>
        <a:lstStyle/>
        <a:p>
          <a:r>
            <a:rPr lang="en-US" sz="1200" b="1" dirty="0"/>
            <a:t>Watch SCCM connect for date</a:t>
          </a:r>
          <a:r>
            <a:rPr lang="en-US" sz="1100" b="1" dirty="0"/>
            <a:t>/time/link</a:t>
          </a:r>
        </a:p>
      </dgm:t>
    </dgm:pt>
    <dgm:pt modelId="{53ED1670-BF08-4A52-800D-6B2B663E8EEC}" type="parTrans" cxnId="{CA5FB252-2151-4134-8C8E-845FE5D751C4}">
      <dgm:prSet/>
      <dgm:spPr/>
      <dgm:t>
        <a:bodyPr/>
        <a:lstStyle/>
        <a:p>
          <a:endParaRPr lang="en-US"/>
        </a:p>
      </dgm:t>
    </dgm:pt>
    <dgm:pt modelId="{0B711C69-7F80-4CDE-84ED-77E2E6029A2F}" type="sibTrans" cxnId="{CA5FB252-2151-4134-8C8E-845FE5D751C4}">
      <dgm:prSet/>
      <dgm:spPr/>
      <dgm:t>
        <a:bodyPr/>
        <a:lstStyle/>
        <a:p>
          <a:endParaRPr lang="en-US"/>
        </a:p>
      </dgm:t>
    </dgm:pt>
    <dgm:pt modelId="{26859565-B44E-4341-8F0A-BB571B501B63}">
      <dgm:prSet/>
      <dgm:spPr/>
      <dgm:t>
        <a:bodyPr/>
        <a:lstStyle/>
        <a:p>
          <a:r>
            <a:rPr lang="en-US"/>
            <a:t>Meets Monthly</a:t>
          </a:r>
        </a:p>
      </dgm:t>
    </dgm:pt>
    <dgm:pt modelId="{CA199EC6-1FE4-48BB-809E-CA2100863DEB}" type="parTrans" cxnId="{32E53CAE-BCBF-4FF2-A55A-E63FC0C4299F}">
      <dgm:prSet/>
      <dgm:spPr/>
      <dgm:t>
        <a:bodyPr/>
        <a:lstStyle/>
        <a:p>
          <a:endParaRPr lang="en-US"/>
        </a:p>
      </dgm:t>
    </dgm:pt>
    <dgm:pt modelId="{9AD9A63A-73B4-4B73-818F-8D2C0644C746}" type="sibTrans" cxnId="{32E53CAE-BCBF-4FF2-A55A-E63FC0C4299F}">
      <dgm:prSet/>
      <dgm:spPr/>
      <dgm:t>
        <a:bodyPr/>
        <a:lstStyle/>
        <a:p>
          <a:endParaRPr lang="en-US"/>
        </a:p>
      </dgm:t>
    </dgm:pt>
    <dgm:pt modelId="{B7C625D6-1D59-4896-A4F0-04DC1385F09F}">
      <dgm:prSet custT="1"/>
      <dgm:spPr/>
      <dgm:t>
        <a:bodyPr/>
        <a:lstStyle/>
        <a:p>
          <a:r>
            <a:rPr lang="en-US" sz="1600" dirty="0"/>
            <a:t>Third Wednesday of month at 2pm</a:t>
          </a:r>
        </a:p>
      </dgm:t>
    </dgm:pt>
    <dgm:pt modelId="{DE7E0282-CB16-4D37-B74C-76CC025D41C1}" type="parTrans" cxnId="{96C1F6DD-CED0-4ED8-B8C4-3654A4B27244}">
      <dgm:prSet/>
      <dgm:spPr/>
      <dgm:t>
        <a:bodyPr/>
        <a:lstStyle/>
        <a:p>
          <a:endParaRPr lang="en-US"/>
        </a:p>
      </dgm:t>
    </dgm:pt>
    <dgm:pt modelId="{551255AC-87FB-4596-8963-B03C369D16AD}" type="sibTrans" cxnId="{96C1F6DD-CED0-4ED8-B8C4-3654A4B27244}">
      <dgm:prSet/>
      <dgm:spPr/>
      <dgm:t>
        <a:bodyPr/>
        <a:lstStyle/>
        <a:p>
          <a:endParaRPr lang="en-US"/>
        </a:p>
      </dgm:t>
    </dgm:pt>
    <dgm:pt modelId="{E982E515-64D0-4969-8CAA-F8D31F8F6C6C}" type="pres">
      <dgm:prSet presAssocID="{D2D89571-AF36-4198-ACBD-9E55B52A2F50}" presName="root" presStyleCnt="0">
        <dgm:presLayoutVars>
          <dgm:dir/>
          <dgm:resizeHandles val="exact"/>
        </dgm:presLayoutVars>
      </dgm:prSet>
      <dgm:spPr/>
    </dgm:pt>
    <dgm:pt modelId="{973EBCA1-8FC0-4586-9E46-51C1C1FD7E9F}" type="pres">
      <dgm:prSet presAssocID="{C41F1F93-CC51-4F8B-BF3A-331C5B93CD5A}" presName="compNode" presStyleCnt="0"/>
      <dgm:spPr/>
    </dgm:pt>
    <dgm:pt modelId="{CD45E5BD-7A5F-416F-9D08-B9743C9BD0A9}" type="pres">
      <dgm:prSet presAssocID="{C41F1F93-CC51-4F8B-BF3A-331C5B93CD5A}" presName="bgRect" presStyleLbl="bgShp" presStyleIdx="0" presStyleCnt="4"/>
      <dgm:spPr/>
    </dgm:pt>
    <dgm:pt modelId="{30D5D879-A599-4F38-96C5-134D7C5C4DD2}" type="pres">
      <dgm:prSet presAssocID="{C41F1F93-CC51-4F8B-BF3A-331C5B93CD5A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E16719F5-7172-40FB-AF10-D0AF5F56E591}" type="pres">
      <dgm:prSet presAssocID="{C41F1F93-CC51-4F8B-BF3A-331C5B93CD5A}" presName="spaceRect" presStyleCnt="0"/>
      <dgm:spPr/>
    </dgm:pt>
    <dgm:pt modelId="{4F5460E1-E95F-4E37-8BA1-1FD56DC254FC}" type="pres">
      <dgm:prSet presAssocID="{C41F1F93-CC51-4F8B-BF3A-331C5B93CD5A}" presName="parTx" presStyleLbl="revTx" presStyleIdx="0" presStyleCnt="8">
        <dgm:presLayoutVars>
          <dgm:chMax val="0"/>
          <dgm:chPref val="0"/>
        </dgm:presLayoutVars>
      </dgm:prSet>
      <dgm:spPr/>
    </dgm:pt>
    <dgm:pt modelId="{2C9CD29C-76AA-4F9A-97B0-74181F51C5BB}" type="pres">
      <dgm:prSet presAssocID="{C41F1F93-CC51-4F8B-BF3A-331C5B93CD5A}" presName="desTx" presStyleLbl="revTx" presStyleIdx="1" presStyleCnt="8">
        <dgm:presLayoutVars/>
      </dgm:prSet>
      <dgm:spPr/>
    </dgm:pt>
    <dgm:pt modelId="{08EA59DF-8E86-4305-B679-66D393E8631D}" type="pres">
      <dgm:prSet presAssocID="{8E52E0BA-37F4-4067-B85A-7A9DBB33E334}" presName="sibTrans" presStyleCnt="0"/>
      <dgm:spPr/>
    </dgm:pt>
    <dgm:pt modelId="{C28607DC-F003-419D-B7DA-2324C5F8D0BD}" type="pres">
      <dgm:prSet presAssocID="{9C679016-4C81-49E9-B5AC-3E55E54EF7CB}" presName="compNode" presStyleCnt="0"/>
      <dgm:spPr/>
    </dgm:pt>
    <dgm:pt modelId="{886E5039-C69F-41F6-B295-0D58FCDE0D87}" type="pres">
      <dgm:prSet presAssocID="{9C679016-4C81-49E9-B5AC-3E55E54EF7CB}" presName="bgRect" presStyleLbl="bgShp" presStyleIdx="1" presStyleCnt="4"/>
      <dgm:spPr/>
    </dgm:pt>
    <dgm:pt modelId="{566513CD-88F0-44B5-8478-FCBF470568B7}" type="pres">
      <dgm:prSet presAssocID="{9C679016-4C81-49E9-B5AC-3E55E54EF7CB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42AA15E3-488D-4FF0-8CE4-F5A574397F25}" type="pres">
      <dgm:prSet presAssocID="{9C679016-4C81-49E9-B5AC-3E55E54EF7CB}" presName="spaceRect" presStyleCnt="0"/>
      <dgm:spPr/>
    </dgm:pt>
    <dgm:pt modelId="{A159E9DF-89FB-4AF7-963E-27A58766528A}" type="pres">
      <dgm:prSet presAssocID="{9C679016-4C81-49E9-B5AC-3E55E54EF7CB}" presName="parTx" presStyleLbl="revTx" presStyleIdx="2" presStyleCnt="8">
        <dgm:presLayoutVars>
          <dgm:chMax val="0"/>
          <dgm:chPref val="0"/>
        </dgm:presLayoutVars>
      </dgm:prSet>
      <dgm:spPr/>
    </dgm:pt>
    <dgm:pt modelId="{76490637-3D10-4EE2-8063-80F7EAFC5EFF}" type="pres">
      <dgm:prSet presAssocID="{9C679016-4C81-49E9-B5AC-3E55E54EF7CB}" presName="desTx" presStyleLbl="revTx" presStyleIdx="3" presStyleCnt="8">
        <dgm:presLayoutVars/>
      </dgm:prSet>
      <dgm:spPr/>
    </dgm:pt>
    <dgm:pt modelId="{7A35780E-EF76-4739-AA48-F2B3EA89CA73}" type="pres">
      <dgm:prSet presAssocID="{995736A1-D3F0-4536-B400-350050FD3967}" presName="sibTrans" presStyleCnt="0"/>
      <dgm:spPr/>
    </dgm:pt>
    <dgm:pt modelId="{86247BCA-B69A-48B6-BEBF-E2D056397BE0}" type="pres">
      <dgm:prSet presAssocID="{E07ADF1A-A923-49E5-A776-86950AF6D9B2}" presName="compNode" presStyleCnt="0"/>
      <dgm:spPr/>
    </dgm:pt>
    <dgm:pt modelId="{B9D023C4-5482-46CC-B5B6-196170C0FDBB}" type="pres">
      <dgm:prSet presAssocID="{E07ADF1A-A923-49E5-A776-86950AF6D9B2}" presName="bgRect" presStyleLbl="bgShp" presStyleIdx="2" presStyleCnt="4" custScaleY="149015" custLinFactNeighborY="5857"/>
      <dgm:spPr/>
    </dgm:pt>
    <dgm:pt modelId="{49032379-15B7-436B-AB6B-9B481B40FB32}" type="pres">
      <dgm:prSet presAssocID="{E07ADF1A-A923-49E5-A776-86950AF6D9B2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DEF91D19-49B6-4353-B359-1934318EE849}" type="pres">
      <dgm:prSet presAssocID="{E07ADF1A-A923-49E5-A776-86950AF6D9B2}" presName="spaceRect" presStyleCnt="0"/>
      <dgm:spPr/>
    </dgm:pt>
    <dgm:pt modelId="{0B2E8528-CB16-4D88-B2D4-C330F30B43E6}" type="pres">
      <dgm:prSet presAssocID="{E07ADF1A-A923-49E5-A776-86950AF6D9B2}" presName="parTx" presStyleLbl="revTx" presStyleIdx="4" presStyleCnt="8">
        <dgm:presLayoutVars>
          <dgm:chMax val="0"/>
          <dgm:chPref val="0"/>
        </dgm:presLayoutVars>
      </dgm:prSet>
      <dgm:spPr/>
    </dgm:pt>
    <dgm:pt modelId="{61117413-66C7-4049-8A4A-13025ECFDFCC}" type="pres">
      <dgm:prSet presAssocID="{E07ADF1A-A923-49E5-A776-86950AF6D9B2}" presName="desTx" presStyleLbl="revTx" presStyleIdx="5" presStyleCnt="8">
        <dgm:presLayoutVars/>
      </dgm:prSet>
      <dgm:spPr/>
    </dgm:pt>
    <dgm:pt modelId="{CF09AB77-A285-46C1-851D-82507E857CA4}" type="pres">
      <dgm:prSet presAssocID="{BD4B26BE-0970-41F6-93EA-2E24CC536E9F}" presName="sibTrans" presStyleCnt="0"/>
      <dgm:spPr/>
    </dgm:pt>
    <dgm:pt modelId="{707B973E-412E-4296-95FB-8C54686B6FD7}" type="pres">
      <dgm:prSet presAssocID="{26859565-B44E-4341-8F0A-BB571B501B63}" presName="compNode" presStyleCnt="0"/>
      <dgm:spPr/>
    </dgm:pt>
    <dgm:pt modelId="{28A22940-65B5-48BC-B8B4-FBBD801EFB20}" type="pres">
      <dgm:prSet presAssocID="{26859565-B44E-4341-8F0A-BB571B501B63}" presName="bgRect" presStyleLbl="bgShp" presStyleIdx="3" presStyleCnt="4"/>
      <dgm:spPr/>
    </dgm:pt>
    <dgm:pt modelId="{808EB2C7-8B1F-4412-AE2B-E20F6F72F8FF}" type="pres">
      <dgm:prSet presAssocID="{26859565-B44E-4341-8F0A-BB571B501B63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30B547D-C540-4677-B6E6-8C203B4F29F5}" type="pres">
      <dgm:prSet presAssocID="{26859565-B44E-4341-8F0A-BB571B501B63}" presName="spaceRect" presStyleCnt="0"/>
      <dgm:spPr/>
    </dgm:pt>
    <dgm:pt modelId="{8B6D3A70-6758-439B-8926-51AA0FF3F011}" type="pres">
      <dgm:prSet presAssocID="{26859565-B44E-4341-8F0A-BB571B501B63}" presName="parTx" presStyleLbl="revTx" presStyleIdx="6" presStyleCnt="8">
        <dgm:presLayoutVars>
          <dgm:chMax val="0"/>
          <dgm:chPref val="0"/>
        </dgm:presLayoutVars>
      </dgm:prSet>
      <dgm:spPr/>
    </dgm:pt>
    <dgm:pt modelId="{237F84B4-50DC-4487-9EED-2B1FAAC4E575}" type="pres">
      <dgm:prSet presAssocID="{26859565-B44E-4341-8F0A-BB571B501B63}" presName="desTx" presStyleLbl="revTx" presStyleIdx="7" presStyleCnt="8">
        <dgm:presLayoutVars/>
      </dgm:prSet>
      <dgm:spPr/>
    </dgm:pt>
  </dgm:ptLst>
  <dgm:cxnLst>
    <dgm:cxn modelId="{DCAEAF14-5E41-4E94-96CB-47FCE0256508}" srcId="{D2D89571-AF36-4198-ACBD-9E55B52A2F50}" destId="{E07ADF1A-A923-49E5-A776-86950AF6D9B2}" srcOrd="2" destOrd="0" parTransId="{70A3A8CD-FB08-4966-B915-AAF5ADC42C0E}" sibTransId="{BD4B26BE-0970-41F6-93EA-2E24CC536E9F}"/>
    <dgm:cxn modelId="{B43FB016-6991-41A1-B4C2-72AE7EF44D5C}" type="presOf" srcId="{9C679016-4C81-49E9-B5AC-3E55E54EF7CB}" destId="{A159E9DF-89FB-4AF7-963E-27A58766528A}" srcOrd="0" destOrd="0" presId="urn:microsoft.com/office/officeart/2018/2/layout/IconVerticalSolidList"/>
    <dgm:cxn modelId="{1EBCF72D-A4F6-4985-B004-16F748407F17}" srcId="{C41F1F93-CC51-4F8B-BF3A-331C5B93CD5A}" destId="{1392BEB4-63FB-4498-8D8B-EF93EB431F1A}" srcOrd="1" destOrd="0" parTransId="{4A72F915-E676-4CDA-BECF-099D94EC98DF}" sibTransId="{00E3CD9B-1FF6-48C9-84A2-7E0529468CBD}"/>
    <dgm:cxn modelId="{D0B14E3E-3687-430E-9917-A8A06C64D4EA}" srcId="{D2D89571-AF36-4198-ACBD-9E55B52A2F50}" destId="{9C679016-4C81-49E9-B5AC-3E55E54EF7CB}" srcOrd="1" destOrd="0" parTransId="{CCDFE8B2-8BBE-4A99-B301-5745F96FDCEB}" sibTransId="{995736A1-D3F0-4536-B400-350050FD3967}"/>
    <dgm:cxn modelId="{6D114A3F-F82F-49C6-BBC3-4B53AD183DED}" type="presOf" srcId="{B19AFF35-184C-4D0E-80DB-46A751819400}" destId="{2C9CD29C-76AA-4F9A-97B0-74181F51C5BB}" srcOrd="0" destOrd="0" presId="urn:microsoft.com/office/officeart/2018/2/layout/IconVerticalSolidList"/>
    <dgm:cxn modelId="{233C8940-0F1E-4DE3-A985-90F5A129BC66}" srcId="{9C679016-4C81-49E9-B5AC-3E55E54EF7CB}" destId="{B9EFC331-0C38-4DB7-A329-BE6B9A1C37A0}" srcOrd="0" destOrd="0" parTransId="{F48D0093-5325-4CCA-AEF3-67106526156D}" sibTransId="{4116720B-BC11-44DD-BE31-2F32627C67A2}"/>
    <dgm:cxn modelId="{9B2CBE42-F500-4B52-8B34-FBB7062574E9}" srcId="{E07ADF1A-A923-49E5-A776-86950AF6D9B2}" destId="{50C28931-8D57-42CC-A822-2845783F4396}" srcOrd="2" destOrd="0" parTransId="{503D9E4F-59BC-4DDA-833F-F426BB2DCD7F}" sibTransId="{66E4C27F-E4F4-4660-BC27-FA2665891FC1}"/>
    <dgm:cxn modelId="{17A9984A-A598-4B16-AB17-72AEC2EE3A64}" type="presOf" srcId="{E9D2E629-5D4D-4DAB-80D6-D0754ACEA910}" destId="{76490637-3D10-4EE2-8063-80F7EAFC5EFF}" srcOrd="0" destOrd="2" presId="urn:microsoft.com/office/officeart/2018/2/layout/IconVerticalSolidList"/>
    <dgm:cxn modelId="{A19E4D4C-E3DE-44E6-A06A-D546B3DFF566}" type="presOf" srcId="{900E9862-D6D8-4954-AB3C-BCC1CB535646}" destId="{61117413-66C7-4049-8A4A-13025ECFDFCC}" srcOrd="0" destOrd="0" presId="urn:microsoft.com/office/officeart/2018/2/layout/IconVerticalSolidList"/>
    <dgm:cxn modelId="{D0AD4A4D-EF38-4A96-A3F8-2F43EF2911D8}" type="presOf" srcId="{679E58C8-5B43-4513-A8D5-FE055E81EC4B}" destId="{61117413-66C7-4049-8A4A-13025ECFDFCC}" srcOrd="0" destOrd="3" presId="urn:microsoft.com/office/officeart/2018/2/layout/IconVerticalSolidList"/>
    <dgm:cxn modelId="{A4D41D72-E603-4A9F-B664-2E1DEE48E855}" srcId="{D2D89571-AF36-4198-ACBD-9E55B52A2F50}" destId="{C41F1F93-CC51-4F8B-BF3A-331C5B93CD5A}" srcOrd="0" destOrd="0" parTransId="{A37674F5-AAC7-4A1D-8896-AD11CAC58B8F}" sibTransId="{8E52E0BA-37F4-4067-B85A-7A9DBB33E334}"/>
    <dgm:cxn modelId="{CA5FB252-2151-4134-8C8E-845FE5D751C4}" srcId="{E07ADF1A-A923-49E5-A776-86950AF6D9B2}" destId="{679E58C8-5B43-4513-A8D5-FE055E81EC4B}" srcOrd="3" destOrd="0" parTransId="{53ED1670-BF08-4A52-800D-6B2B663E8EEC}" sibTransId="{0B711C69-7F80-4CDE-84ED-77E2E6029A2F}"/>
    <dgm:cxn modelId="{471E9D74-131E-40E6-A2DE-21CF5F6F3FA1}" srcId="{9C679016-4C81-49E9-B5AC-3E55E54EF7CB}" destId="{4FDCDB1D-9FF2-4B41-AA35-835A9D28CD20}" srcOrd="1" destOrd="0" parTransId="{CE65D294-9862-426B-AB1D-F593BBC31AEA}" sibTransId="{80BF051E-CE05-4C23-8A95-4245EB1EAFE9}"/>
    <dgm:cxn modelId="{05CB2778-D156-4CE6-AFB2-52E845A34EBE}" type="presOf" srcId="{26859565-B44E-4341-8F0A-BB571B501B63}" destId="{8B6D3A70-6758-439B-8926-51AA0FF3F011}" srcOrd="0" destOrd="0" presId="urn:microsoft.com/office/officeart/2018/2/layout/IconVerticalSolidList"/>
    <dgm:cxn modelId="{2B123959-1E38-43E0-A3AF-6E192B1D5267}" type="presOf" srcId="{4FDCDB1D-9FF2-4B41-AA35-835A9D28CD20}" destId="{76490637-3D10-4EE2-8063-80F7EAFC5EFF}" srcOrd="0" destOrd="1" presId="urn:microsoft.com/office/officeart/2018/2/layout/IconVerticalSolidList"/>
    <dgm:cxn modelId="{80D80089-61FC-425B-9CB5-098E57659DDD}" type="presOf" srcId="{D4F890A0-6D08-4154-9009-CF64D36C152C}" destId="{61117413-66C7-4049-8A4A-13025ECFDFCC}" srcOrd="0" destOrd="1" presId="urn:microsoft.com/office/officeart/2018/2/layout/IconVerticalSolidList"/>
    <dgm:cxn modelId="{E65841AB-B463-46C0-AADF-070F5B2563D7}" srcId="{E07ADF1A-A923-49E5-A776-86950AF6D9B2}" destId="{900E9862-D6D8-4954-AB3C-BCC1CB535646}" srcOrd="0" destOrd="0" parTransId="{4547580F-C2A1-485E-B00E-EC9C1631F652}" sibTransId="{CC3276EC-3FE8-49A4-9DB9-DCA9484CD1EC}"/>
    <dgm:cxn modelId="{1B6B07AD-8057-40FA-9D29-BBB72C8DF603}" type="presOf" srcId="{E07ADF1A-A923-49E5-A776-86950AF6D9B2}" destId="{0B2E8528-CB16-4D88-B2D4-C330F30B43E6}" srcOrd="0" destOrd="0" presId="urn:microsoft.com/office/officeart/2018/2/layout/IconVerticalSolidList"/>
    <dgm:cxn modelId="{32E53CAE-BCBF-4FF2-A55A-E63FC0C4299F}" srcId="{D2D89571-AF36-4198-ACBD-9E55B52A2F50}" destId="{26859565-B44E-4341-8F0A-BB571B501B63}" srcOrd="3" destOrd="0" parTransId="{CA199EC6-1FE4-48BB-809E-CA2100863DEB}" sibTransId="{9AD9A63A-73B4-4B73-818F-8D2C0644C746}"/>
    <dgm:cxn modelId="{CF41FFB2-93F8-4747-9E3A-C277BC8C1005}" type="presOf" srcId="{1392BEB4-63FB-4498-8D8B-EF93EB431F1A}" destId="{2C9CD29C-76AA-4F9A-97B0-74181F51C5BB}" srcOrd="0" destOrd="1" presId="urn:microsoft.com/office/officeart/2018/2/layout/IconVerticalSolidList"/>
    <dgm:cxn modelId="{98758FBA-A9A6-49C5-B43D-6A2F8FCA8B03}" type="presOf" srcId="{C41F1F93-CC51-4F8B-BF3A-331C5B93CD5A}" destId="{4F5460E1-E95F-4E37-8BA1-1FD56DC254FC}" srcOrd="0" destOrd="0" presId="urn:microsoft.com/office/officeart/2018/2/layout/IconVerticalSolidList"/>
    <dgm:cxn modelId="{5EEDA0DA-1183-4588-8211-1504A41E1DD8}" srcId="{9C679016-4C81-49E9-B5AC-3E55E54EF7CB}" destId="{E9D2E629-5D4D-4DAB-80D6-D0754ACEA910}" srcOrd="2" destOrd="0" parTransId="{1B0BFAED-B6B2-4883-B3BF-C191E37DA260}" sibTransId="{BE992AA6-467B-4355-9C69-35E61F1AC01E}"/>
    <dgm:cxn modelId="{96C1F6DD-CED0-4ED8-B8C4-3654A4B27244}" srcId="{26859565-B44E-4341-8F0A-BB571B501B63}" destId="{B7C625D6-1D59-4896-A4F0-04DC1385F09F}" srcOrd="0" destOrd="0" parTransId="{DE7E0282-CB16-4D37-B74C-76CC025D41C1}" sibTransId="{551255AC-87FB-4596-8963-B03C369D16AD}"/>
    <dgm:cxn modelId="{CA13F8DE-09C1-4A9B-BA22-E9322C15E56F}" srcId="{C41F1F93-CC51-4F8B-BF3A-331C5B93CD5A}" destId="{B19AFF35-184C-4D0E-80DB-46A751819400}" srcOrd="0" destOrd="0" parTransId="{FB69F9EB-12B0-496D-A374-5A52C91420E5}" sibTransId="{7F9F70D1-4A4E-4C3B-ADDF-3F231698E946}"/>
    <dgm:cxn modelId="{833949DF-4F10-41AC-987C-4BB0CC77B1C4}" type="presOf" srcId="{50C28931-8D57-42CC-A822-2845783F4396}" destId="{61117413-66C7-4049-8A4A-13025ECFDFCC}" srcOrd="0" destOrd="2" presId="urn:microsoft.com/office/officeart/2018/2/layout/IconVerticalSolidList"/>
    <dgm:cxn modelId="{0F0AF0E6-A836-4CFE-ACDE-52395C182549}" type="presOf" srcId="{B7C625D6-1D59-4896-A4F0-04DC1385F09F}" destId="{237F84B4-50DC-4487-9EED-2B1FAAC4E575}" srcOrd="0" destOrd="0" presId="urn:microsoft.com/office/officeart/2018/2/layout/IconVerticalSolidList"/>
    <dgm:cxn modelId="{F18E0EF2-EAFB-4FCF-9692-8985CA2992DB}" type="presOf" srcId="{B9EFC331-0C38-4DB7-A329-BE6B9A1C37A0}" destId="{76490637-3D10-4EE2-8063-80F7EAFC5EFF}" srcOrd="0" destOrd="0" presId="urn:microsoft.com/office/officeart/2018/2/layout/IconVerticalSolidList"/>
    <dgm:cxn modelId="{CBA494FB-DEB4-401D-89B6-A9FCDD59BF58}" srcId="{E07ADF1A-A923-49E5-A776-86950AF6D9B2}" destId="{D4F890A0-6D08-4154-9009-CF64D36C152C}" srcOrd="1" destOrd="0" parTransId="{ED8914B8-9837-40B4-A72E-3F9052FEC280}" sibTransId="{8396C465-992B-438B-AAF2-F6C4232C9A03}"/>
    <dgm:cxn modelId="{C85D12FC-8852-4BCB-AEA9-9C89929AC30C}" type="presOf" srcId="{D2D89571-AF36-4198-ACBD-9E55B52A2F50}" destId="{E982E515-64D0-4969-8CAA-F8D31F8F6C6C}" srcOrd="0" destOrd="0" presId="urn:microsoft.com/office/officeart/2018/2/layout/IconVerticalSolidList"/>
    <dgm:cxn modelId="{18F7035A-B7DD-4621-A0B0-14BA7BAD8691}" type="presParOf" srcId="{E982E515-64D0-4969-8CAA-F8D31F8F6C6C}" destId="{973EBCA1-8FC0-4586-9E46-51C1C1FD7E9F}" srcOrd="0" destOrd="0" presId="urn:microsoft.com/office/officeart/2018/2/layout/IconVerticalSolidList"/>
    <dgm:cxn modelId="{13F7F0AD-F7E3-41FA-B04C-EB1B95944A1C}" type="presParOf" srcId="{973EBCA1-8FC0-4586-9E46-51C1C1FD7E9F}" destId="{CD45E5BD-7A5F-416F-9D08-B9743C9BD0A9}" srcOrd="0" destOrd="0" presId="urn:microsoft.com/office/officeart/2018/2/layout/IconVerticalSolidList"/>
    <dgm:cxn modelId="{2A2196E3-DA77-4076-BAB0-27CF7A7A693C}" type="presParOf" srcId="{973EBCA1-8FC0-4586-9E46-51C1C1FD7E9F}" destId="{30D5D879-A599-4F38-96C5-134D7C5C4DD2}" srcOrd="1" destOrd="0" presId="urn:microsoft.com/office/officeart/2018/2/layout/IconVerticalSolidList"/>
    <dgm:cxn modelId="{EE936D02-1B1C-4500-B754-DACCCEAE3BBC}" type="presParOf" srcId="{973EBCA1-8FC0-4586-9E46-51C1C1FD7E9F}" destId="{E16719F5-7172-40FB-AF10-D0AF5F56E591}" srcOrd="2" destOrd="0" presId="urn:microsoft.com/office/officeart/2018/2/layout/IconVerticalSolidList"/>
    <dgm:cxn modelId="{4D06E7BB-FBB5-4433-96F0-2305FB052D65}" type="presParOf" srcId="{973EBCA1-8FC0-4586-9E46-51C1C1FD7E9F}" destId="{4F5460E1-E95F-4E37-8BA1-1FD56DC254FC}" srcOrd="3" destOrd="0" presId="urn:microsoft.com/office/officeart/2018/2/layout/IconVerticalSolidList"/>
    <dgm:cxn modelId="{E1456F13-A972-47A7-BACB-43FF5D7D87D4}" type="presParOf" srcId="{973EBCA1-8FC0-4586-9E46-51C1C1FD7E9F}" destId="{2C9CD29C-76AA-4F9A-97B0-74181F51C5BB}" srcOrd="4" destOrd="0" presId="urn:microsoft.com/office/officeart/2018/2/layout/IconVerticalSolidList"/>
    <dgm:cxn modelId="{F65E7A12-F909-481A-98BF-DC3642E8B10A}" type="presParOf" srcId="{E982E515-64D0-4969-8CAA-F8D31F8F6C6C}" destId="{08EA59DF-8E86-4305-B679-66D393E8631D}" srcOrd="1" destOrd="0" presId="urn:microsoft.com/office/officeart/2018/2/layout/IconVerticalSolidList"/>
    <dgm:cxn modelId="{6D6DE755-55A7-4436-9529-049F78947BD4}" type="presParOf" srcId="{E982E515-64D0-4969-8CAA-F8D31F8F6C6C}" destId="{C28607DC-F003-419D-B7DA-2324C5F8D0BD}" srcOrd="2" destOrd="0" presId="urn:microsoft.com/office/officeart/2018/2/layout/IconVerticalSolidList"/>
    <dgm:cxn modelId="{BB74E27B-27EA-401B-8A0F-FF670FA127A3}" type="presParOf" srcId="{C28607DC-F003-419D-B7DA-2324C5F8D0BD}" destId="{886E5039-C69F-41F6-B295-0D58FCDE0D87}" srcOrd="0" destOrd="0" presId="urn:microsoft.com/office/officeart/2018/2/layout/IconVerticalSolidList"/>
    <dgm:cxn modelId="{1F941BDB-BBF4-47AB-AE78-8F5E9B7712AF}" type="presParOf" srcId="{C28607DC-F003-419D-B7DA-2324C5F8D0BD}" destId="{566513CD-88F0-44B5-8478-FCBF470568B7}" srcOrd="1" destOrd="0" presId="urn:microsoft.com/office/officeart/2018/2/layout/IconVerticalSolidList"/>
    <dgm:cxn modelId="{C5DABB8D-01D5-4568-A843-5C11A020EEBA}" type="presParOf" srcId="{C28607DC-F003-419D-B7DA-2324C5F8D0BD}" destId="{42AA15E3-488D-4FF0-8CE4-F5A574397F25}" srcOrd="2" destOrd="0" presId="urn:microsoft.com/office/officeart/2018/2/layout/IconVerticalSolidList"/>
    <dgm:cxn modelId="{63D70E15-3532-4F75-BDAD-58DFECA83D0E}" type="presParOf" srcId="{C28607DC-F003-419D-B7DA-2324C5F8D0BD}" destId="{A159E9DF-89FB-4AF7-963E-27A58766528A}" srcOrd="3" destOrd="0" presId="urn:microsoft.com/office/officeart/2018/2/layout/IconVerticalSolidList"/>
    <dgm:cxn modelId="{ED1725F5-D72D-44E9-899E-9E2D883DD8D5}" type="presParOf" srcId="{C28607DC-F003-419D-B7DA-2324C5F8D0BD}" destId="{76490637-3D10-4EE2-8063-80F7EAFC5EFF}" srcOrd="4" destOrd="0" presId="urn:microsoft.com/office/officeart/2018/2/layout/IconVerticalSolidList"/>
    <dgm:cxn modelId="{33BE643F-9277-4FF8-A9CC-31D99CF2FFC8}" type="presParOf" srcId="{E982E515-64D0-4969-8CAA-F8D31F8F6C6C}" destId="{7A35780E-EF76-4739-AA48-F2B3EA89CA73}" srcOrd="3" destOrd="0" presId="urn:microsoft.com/office/officeart/2018/2/layout/IconVerticalSolidList"/>
    <dgm:cxn modelId="{A4406D10-2F7A-4325-9E1B-8E314EB9C66D}" type="presParOf" srcId="{E982E515-64D0-4969-8CAA-F8D31F8F6C6C}" destId="{86247BCA-B69A-48B6-BEBF-E2D056397BE0}" srcOrd="4" destOrd="0" presId="urn:microsoft.com/office/officeart/2018/2/layout/IconVerticalSolidList"/>
    <dgm:cxn modelId="{8C8AB6D5-C4AE-4F53-B9F1-AC6BD9494CAD}" type="presParOf" srcId="{86247BCA-B69A-48B6-BEBF-E2D056397BE0}" destId="{B9D023C4-5482-46CC-B5B6-196170C0FDBB}" srcOrd="0" destOrd="0" presId="urn:microsoft.com/office/officeart/2018/2/layout/IconVerticalSolidList"/>
    <dgm:cxn modelId="{423DAF88-200A-44F1-98A7-C2D76F41767F}" type="presParOf" srcId="{86247BCA-B69A-48B6-BEBF-E2D056397BE0}" destId="{49032379-15B7-436B-AB6B-9B481B40FB32}" srcOrd="1" destOrd="0" presId="urn:microsoft.com/office/officeart/2018/2/layout/IconVerticalSolidList"/>
    <dgm:cxn modelId="{E8B16A48-8095-41AB-BDE9-21D1AEC5325E}" type="presParOf" srcId="{86247BCA-B69A-48B6-BEBF-E2D056397BE0}" destId="{DEF91D19-49B6-4353-B359-1934318EE849}" srcOrd="2" destOrd="0" presId="urn:microsoft.com/office/officeart/2018/2/layout/IconVerticalSolidList"/>
    <dgm:cxn modelId="{43D82D04-9FF7-4A6B-890B-DC64E64A6BFA}" type="presParOf" srcId="{86247BCA-B69A-48B6-BEBF-E2D056397BE0}" destId="{0B2E8528-CB16-4D88-B2D4-C330F30B43E6}" srcOrd="3" destOrd="0" presId="urn:microsoft.com/office/officeart/2018/2/layout/IconVerticalSolidList"/>
    <dgm:cxn modelId="{2CD94D61-A17F-44E5-9426-A705DD041B7A}" type="presParOf" srcId="{86247BCA-B69A-48B6-BEBF-E2D056397BE0}" destId="{61117413-66C7-4049-8A4A-13025ECFDFCC}" srcOrd="4" destOrd="0" presId="urn:microsoft.com/office/officeart/2018/2/layout/IconVerticalSolidList"/>
    <dgm:cxn modelId="{80D81B62-048E-4338-9D9A-7D6AAAF5EDA7}" type="presParOf" srcId="{E982E515-64D0-4969-8CAA-F8D31F8F6C6C}" destId="{CF09AB77-A285-46C1-851D-82507E857CA4}" srcOrd="5" destOrd="0" presId="urn:microsoft.com/office/officeart/2018/2/layout/IconVerticalSolidList"/>
    <dgm:cxn modelId="{02DD45DB-069E-49E1-B19C-E4C8684B81CB}" type="presParOf" srcId="{E982E515-64D0-4969-8CAA-F8D31F8F6C6C}" destId="{707B973E-412E-4296-95FB-8C54686B6FD7}" srcOrd="6" destOrd="0" presId="urn:microsoft.com/office/officeart/2018/2/layout/IconVerticalSolidList"/>
    <dgm:cxn modelId="{7FBF3AB5-FB12-4A54-9CA2-33BE0835C15B}" type="presParOf" srcId="{707B973E-412E-4296-95FB-8C54686B6FD7}" destId="{28A22940-65B5-48BC-B8B4-FBBD801EFB20}" srcOrd="0" destOrd="0" presId="urn:microsoft.com/office/officeart/2018/2/layout/IconVerticalSolidList"/>
    <dgm:cxn modelId="{9E2BD85C-FC3A-47D8-9599-78A618ADB3A0}" type="presParOf" srcId="{707B973E-412E-4296-95FB-8C54686B6FD7}" destId="{808EB2C7-8B1F-4412-AE2B-E20F6F72F8FF}" srcOrd="1" destOrd="0" presId="urn:microsoft.com/office/officeart/2018/2/layout/IconVerticalSolidList"/>
    <dgm:cxn modelId="{A471478B-93F2-4A28-86AC-462F8E83D5CB}" type="presParOf" srcId="{707B973E-412E-4296-95FB-8C54686B6FD7}" destId="{D30B547D-C540-4677-B6E6-8C203B4F29F5}" srcOrd="2" destOrd="0" presId="urn:microsoft.com/office/officeart/2018/2/layout/IconVerticalSolidList"/>
    <dgm:cxn modelId="{59FC14C6-531B-495F-8ADB-B4776BCF4A63}" type="presParOf" srcId="{707B973E-412E-4296-95FB-8C54686B6FD7}" destId="{8B6D3A70-6758-439B-8926-51AA0FF3F011}" srcOrd="3" destOrd="0" presId="urn:microsoft.com/office/officeart/2018/2/layout/IconVerticalSolidList"/>
    <dgm:cxn modelId="{022F9D56-41C3-4D44-ACFD-B73D4BD21F84}" type="presParOf" srcId="{707B973E-412E-4296-95FB-8C54686B6FD7}" destId="{237F84B4-50DC-4487-9EED-2B1FAAC4E575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5AA306-C805-4079-BF68-AC4EE5966BD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09F736B-7024-4CEF-93CB-9BFB865FFC82}">
      <dgm:prSet/>
      <dgm:spPr/>
      <dgm:t>
        <a:bodyPr/>
        <a:lstStyle/>
        <a:p>
          <a:r>
            <a:rPr lang="en-US"/>
            <a:t>Committee Chair</a:t>
          </a:r>
        </a:p>
      </dgm:t>
    </dgm:pt>
    <dgm:pt modelId="{D7AC3461-0D56-4938-B577-D4CCBD475989}" type="parTrans" cxnId="{0E993E73-532C-4E8A-A6C9-6449AF1F981C}">
      <dgm:prSet/>
      <dgm:spPr/>
      <dgm:t>
        <a:bodyPr/>
        <a:lstStyle/>
        <a:p>
          <a:endParaRPr lang="en-US"/>
        </a:p>
      </dgm:t>
    </dgm:pt>
    <dgm:pt modelId="{8BC35C66-C6C7-4594-BDDD-F8B61B7334D0}" type="sibTrans" cxnId="{0E993E73-532C-4E8A-A6C9-6449AF1F981C}">
      <dgm:prSet/>
      <dgm:spPr/>
      <dgm:t>
        <a:bodyPr/>
        <a:lstStyle/>
        <a:p>
          <a:endParaRPr lang="en-US"/>
        </a:p>
      </dgm:t>
    </dgm:pt>
    <dgm:pt modelId="{BEFA49D7-8591-491A-B951-99DA49090849}">
      <dgm:prSet/>
      <dgm:spPr/>
      <dgm:t>
        <a:bodyPr/>
        <a:lstStyle/>
        <a:p>
          <a:r>
            <a:rPr lang="en-US"/>
            <a:t>Jana Sigmon</a:t>
          </a:r>
        </a:p>
      </dgm:t>
    </dgm:pt>
    <dgm:pt modelId="{272E5EF9-594A-4150-A497-8E4E54E38A2E}" type="parTrans" cxnId="{AEB4EFF8-6829-4B3E-8A05-6FA935D134E7}">
      <dgm:prSet/>
      <dgm:spPr/>
      <dgm:t>
        <a:bodyPr/>
        <a:lstStyle/>
        <a:p>
          <a:endParaRPr lang="en-US"/>
        </a:p>
      </dgm:t>
    </dgm:pt>
    <dgm:pt modelId="{88B4DE88-2EBF-41A1-9226-3E1D98E5D3F5}" type="sibTrans" cxnId="{AEB4EFF8-6829-4B3E-8A05-6FA935D134E7}">
      <dgm:prSet/>
      <dgm:spPr/>
      <dgm:t>
        <a:bodyPr/>
        <a:lstStyle/>
        <a:p>
          <a:endParaRPr lang="en-US"/>
        </a:p>
      </dgm:t>
    </dgm:pt>
    <dgm:pt modelId="{9A4621BB-9E35-4D0E-B4FB-A9C1F9F1F811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Jasigmon31@gmail.com</a:t>
          </a:r>
          <a:r>
            <a:rPr lang="en-US"/>
            <a:t> </a:t>
          </a:r>
        </a:p>
      </dgm:t>
    </dgm:pt>
    <dgm:pt modelId="{E79BF0FD-2E6E-4662-BC99-F2C3971D5AF9}" type="parTrans" cxnId="{40DE8FCE-9B6C-4605-B199-C08BE1CE73FC}">
      <dgm:prSet/>
      <dgm:spPr/>
      <dgm:t>
        <a:bodyPr/>
        <a:lstStyle/>
        <a:p>
          <a:endParaRPr lang="en-US"/>
        </a:p>
      </dgm:t>
    </dgm:pt>
    <dgm:pt modelId="{056EDBA8-F727-451F-A884-DDF7F2840C1C}" type="sibTrans" cxnId="{40DE8FCE-9B6C-4605-B199-C08BE1CE73FC}">
      <dgm:prSet/>
      <dgm:spPr/>
      <dgm:t>
        <a:bodyPr/>
        <a:lstStyle/>
        <a:p>
          <a:endParaRPr lang="en-US"/>
        </a:p>
      </dgm:t>
    </dgm:pt>
    <dgm:pt modelId="{82086E8D-9415-4280-82A0-9ED7D2D38ACF}">
      <dgm:prSet/>
      <dgm:spPr/>
      <dgm:t>
        <a:bodyPr/>
        <a:lstStyle/>
        <a:p>
          <a:r>
            <a:rPr lang="en-US"/>
            <a:t>Biannual newsletter</a:t>
          </a:r>
        </a:p>
      </dgm:t>
    </dgm:pt>
    <dgm:pt modelId="{75888584-BF8A-408A-83C8-F08542849882}" type="parTrans" cxnId="{7E47D0A1-EF1A-449B-9DEB-431D6F25CA29}">
      <dgm:prSet/>
      <dgm:spPr/>
      <dgm:t>
        <a:bodyPr/>
        <a:lstStyle/>
        <a:p>
          <a:endParaRPr lang="en-US"/>
        </a:p>
      </dgm:t>
    </dgm:pt>
    <dgm:pt modelId="{E15BBB25-8FD4-4C4B-A38C-20F5C298EC85}" type="sibTrans" cxnId="{7E47D0A1-EF1A-449B-9DEB-431D6F25CA29}">
      <dgm:prSet/>
      <dgm:spPr/>
      <dgm:t>
        <a:bodyPr/>
        <a:lstStyle/>
        <a:p>
          <a:endParaRPr lang="en-US"/>
        </a:p>
      </dgm:t>
    </dgm:pt>
    <dgm:pt modelId="{B40F4AD3-ACAA-4829-B6FE-BB849A45E866}">
      <dgm:prSet/>
      <dgm:spPr/>
      <dgm:t>
        <a:bodyPr/>
        <a:lstStyle/>
        <a:p>
          <a:r>
            <a:rPr lang="en-US"/>
            <a:t>Member spotlights and committee updates</a:t>
          </a:r>
        </a:p>
      </dgm:t>
    </dgm:pt>
    <dgm:pt modelId="{E37D3CAA-E6F5-4387-9155-E663754E9CB4}" type="parTrans" cxnId="{D21AE9E7-F99D-4C12-8E1B-8027E639E3E8}">
      <dgm:prSet/>
      <dgm:spPr/>
      <dgm:t>
        <a:bodyPr/>
        <a:lstStyle/>
        <a:p>
          <a:endParaRPr lang="en-US"/>
        </a:p>
      </dgm:t>
    </dgm:pt>
    <dgm:pt modelId="{049759E0-F6B7-4195-9A40-5A2487413E13}" type="sibTrans" cxnId="{D21AE9E7-F99D-4C12-8E1B-8027E639E3E8}">
      <dgm:prSet/>
      <dgm:spPr/>
      <dgm:t>
        <a:bodyPr/>
        <a:lstStyle/>
        <a:p>
          <a:endParaRPr lang="en-US"/>
        </a:p>
      </dgm:t>
    </dgm:pt>
    <dgm:pt modelId="{B6DDB9E5-B0B9-4892-91C6-90530783CDEA}">
      <dgm:prSet/>
      <dgm:spPr/>
      <dgm:t>
        <a:bodyPr/>
        <a:lstStyle/>
        <a:p>
          <a:r>
            <a:rPr lang="en-US"/>
            <a:t>Quarterly Critical Connection article</a:t>
          </a:r>
        </a:p>
      </dgm:t>
    </dgm:pt>
    <dgm:pt modelId="{2A77C0A6-5E98-45A5-B1D2-BA7D2AB2E6F7}" type="parTrans" cxnId="{D06B07F1-0022-4F72-B5A3-F7DEBA594EF1}">
      <dgm:prSet/>
      <dgm:spPr/>
      <dgm:t>
        <a:bodyPr/>
        <a:lstStyle/>
        <a:p>
          <a:endParaRPr lang="en-US"/>
        </a:p>
      </dgm:t>
    </dgm:pt>
    <dgm:pt modelId="{44FC1E8C-C2F7-4F54-AF3D-EBC9DC628B5A}" type="sibTrans" cxnId="{D06B07F1-0022-4F72-B5A3-F7DEBA594EF1}">
      <dgm:prSet/>
      <dgm:spPr/>
      <dgm:t>
        <a:bodyPr/>
        <a:lstStyle/>
        <a:p>
          <a:endParaRPr lang="en-US"/>
        </a:p>
      </dgm:t>
    </dgm:pt>
    <dgm:pt modelId="{E7B28D2E-037D-44C6-95A7-2D2BC8AF0CAD}">
      <dgm:prSet/>
      <dgm:spPr/>
      <dgm:t>
        <a:bodyPr/>
        <a:lstStyle/>
        <a:p>
          <a:r>
            <a:rPr lang="en-US"/>
            <a:t>Published by SCCM and delivered to all SCCM members</a:t>
          </a:r>
        </a:p>
      </dgm:t>
    </dgm:pt>
    <dgm:pt modelId="{686BB8EB-99C5-4209-B922-61431360159A}" type="parTrans" cxnId="{79CC2758-024C-4141-9AA5-7509636E741F}">
      <dgm:prSet/>
      <dgm:spPr/>
      <dgm:t>
        <a:bodyPr/>
        <a:lstStyle/>
        <a:p>
          <a:endParaRPr lang="en-US"/>
        </a:p>
      </dgm:t>
    </dgm:pt>
    <dgm:pt modelId="{E3830C73-4B39-4DB7-893F-4CE7D8277AD2}" type="sibTrans" cxnId="{79CC2758-024C-4141-9AA5-7509636E741F}">
      <dgm:prSet/>
      <dgm:spPr/>
      <dgm:t>
        <a:bodyPr/>
        <a:lstStyle/>
        <a:p>
          <a:endParaRPr lang="en-US"/>
        </a:p>
      </dgm:t>
    </dgm:pt>
    <dgm:pt modelId="{E1535F0F-8869-4D59-8820-A1F9ED6D0B5E}">
      <dgm:prSet/>
      <dgm:spPr/>
      <dgm:t>
        <a:bodyPr/>
        <a:lstStyle/>
        <a:p>
          <a:r>
            <a:rPr lang="en-US"/>
            <a:t>Allows chapter to announce activities to all of society membership</a:t>
          </a:r>
        </a:p>
      </dgm:t>
    </dgm:pt>
    <dgm:pt modelId="{AA1D5C2D-E690-4152-9DB8-D69F2B787881}" type="parTrans" cxnId="{A3EED719-A6A3-4D6F-9204-E6C28749A50E}">
      <dgm:prSet/>
      <dgm:spPr/>
      <dgm:t>
        <a:bodyPr/>
        <a:lstStyle/>
        <a:p>
          <a:endParaRPr lang="en-US"/>
        </a:p>
      </dgm:t>
    </dgm:pt>
    <dgm:pt modelId="{DF12E8FD-BE1E-4BC3-B159-4357BA0BBBEE}" type="sibTrans" cxnId="{A3EED719-A6A3-4D6F-9204-E6C28749A50E}">
      <dgm:prSet/>
      <dgm:spPr/>
      <dgm:t>
        <a:bodyPr/>
        <a:lstStyle/>
        <a:p>
          <a:endParaRPr lang="en-US"/>
        </a:p>
      </dgm:t>
    </dgm:pt>
    <dgm:pt modelId="{CD4D340B-5D15-4EA5-A671-D901C055204D}">
      <dgm:prSet/>
      <dgm:spPr/>
      <dgm:t>
        <a:bodyPr/>
        <a:lstStyle/>
        <a:p>
          <a:r>
            <a:rPr lang="en-US"/>
            <a:t>Social media</a:t>
          </a:r>
        </a:p>
      </dgm:t>
    </dgm:pt>
    <dgm:pt modelId="{316244BE-D0E3-43DF-B9FA-9556B7D44E43}" type="parTrans" cxnId="{A88D3D19-C056-444C-B7E0-4F5653F4B816}">
      <dgm:prSet/>
      <dgm:spPr/>
      <dgm:t>
        <a:bodyPr/>
        <a:lstStyle/>
        <a:p>
          <a:endParaRPr lang="en-US"/>
        </a:p>
      </dgm:t>
    </dgm:pt>
    <dgm:pt modelId="{D18DDF89-90D4-49B0-AF89-46AC81523354}" type="sibTrans" cxnId="{A88D3D19-C056-444C-B7E0-4F5653F4B816}">
      <dgm:prSet/>
      <dgm:spPr/>
      <dgm:t>
        <a:bodyPr/>
        <a:lstStyle/>
        <a:p>
          <a:endParaRPr lang="en-US"/>
        </a:p>
      </dgm:t>
    </dgm:pt>
    <dgm:pt modelId="{E2BDDE63-A63A-4B8C-9E8B-937118969066}">
      <dgm:prSet/>
      <dgm:spPr/>
      <dgm:t>
        <a:bodyPr/>
        <a:lstStyle/>
        <a:p>
          <a:r>
            <a:rPr lang="en-US"/>
            <a:t>X (formally twitter)</a:t>
          </a:r>
        </a:p>
      </dgm:t>
    </dgm:pt>
    <dgm:pt modelId="{0527B0B4-0932-44C2-AA76-2DE6648535E6}" type="parTrans" cxnId="{FA354083-F7B6-4E12-8376-43A387DFF133}">
      <dgm:prSet/>
      <dgm:spPr/>
      <dgm:t>
        <a:bodyPr/>
        <a:lstStyle/>
        <a:p>
          <a:endParaRPr lang="en-US"/>
        </a:p>
      </dgm:t>
    </dgm:pt>
    <dgm:pt modelId="{ECE16FB9-5916-4AF5-BE4A-5D9ACA550EED}" type="sibTrans" cxnId="{FA354083-F7B6-4E12-8376-43A387DFF133}">
      <dgm:prSet/>
      <dgm:spPr/>
      <dgm:t>
        <a:bodyPr/>
        <a:lstStyle/>
        <a:p>
          <a:endParaRPr lang="en-US"/>
        </a:p>
      </dgm:t>
    </dgm:pt>
    <dgm:pt modelId="{D99666B1-E3F5-48EA-B3B6-A503E8598466}">
      <dgm:prSet/>
      <dgm:spPr/>
      <dgm:t>
        <a:bodyPr/>
        <a:lstStyle/>
        <a:p>
          <a:r>
            <a:rPr lang="en-US"/>
            <a:t>Instagram</a:t>
          </a:r>
        </a:p>
      </dgm:t>
    </dgm:pt>
    <dgm:pt modelId="{F6E88147-A67C-4B53-A29A-BF136D04D2E0}" type="parTrans" cxnId="{54773FE0-2DEA-4058-A195-1D7E240F9A60}">
      <dgm:prSet/>
      <dgm:spPr/>
      <dgm:t>
        <a:bodyPr/>
        <a:lstStyle/>
        <a:p>
          <a:endParaRPr lang="en-US"/>
        </a:p>
      </dgm:t>
    </dgm:pt>
    <dgm:pt modelId="{EFA4A2B7-0AF7-4B70-972E-26D037BAA428}" type="sibTrans" cxnId="{54773FE0-2DEA-4058-A195-1D7E240F9A60}">
      <dgm:prSet/>
      <dgm:spPr/>
      <dgm:t>
        <a:bodyPr/>
        <a:lstStyle/>
        <a:p>
          <a:endParaRPr lang="en-US"/>
        </a:p>
      </dgm:t>
    </dgm:pt>
    <dgm:pt modelId="{2912DA3D-9966-474E-90F2-8BBF8DA28025}">
      <dgm:prSet/>
      <dgm:spPr/>
      <dgm:t>
        <a:bodyPr/>
        <a:lstStyle/>
        <a:p>
          <a:r>
            <a:rPr lang="en-US"/>
            <a:t>Facebook</a:t>
          </a:r>
        </a:p>
      </dgm:t>
    </dgm:pt>
    <dgm:pt modelId="{40B15DED-0827-45A5-9EEB-14EC9C493309}" type="parTrans" cxnId="{CA60BEBC-30D9-4D3C-BCDB-482AA242929A}">
      <dgm:prSet/>
      <dgm:spPr/>
      <dgm:t>
        <a:bodyPr/>
        <a:lstStyle/>
        <a:p>
          <a:endParaRPr lang="en-US"/>
        </a:p>
      </dgm:t>
    </dgm:pt>
    <dgm:pt modelId="{A8B2ACA7-822E-479E-97F6-37205A81144D}" type="sibTrans" cxnId="{CA60BEBC-30D9-4D3C-BCDB-482AA242929A}">
      <dgm:prSet/>
      <dgm:spPr/>
      <dgm:t>
        <a:bodyPr/>
        <a:lstStyle/>
        <a:p>
          <a:endParaRPr lang="en-US"/>
        </a:p>
      </dgm:t>
    </dgm:pt>
    <dgm:pt modelId="{18CD35CF-9232-46EB-AB85-C7EE0FB3E67C}">
      <dgm:prSet/>
      <dgm:spPr/>
      <dgm:t>
        <a:bodyPr/>
        <a:lstStyle/>
        <a:p>
          <a:r>
            <a:rPr lang="en-US"/>
            <a:t>Chapter website</a:t>
          </a:r>
        </a:p>
      </dgm:t>
    </dgm:pt>
    <dgm:pt modelId="{5CA13A9D-2A81-4634-B037-B7AA84BB6EA8}" type="parTrans" cxnId="{0CA2917E-BC87-4D65-91BC-5715678DEB7C}">
      <dgm:prSet/>
      <dgm:spPr/>
      <dgm:t>
        <a:bodyPr/>
        <a:lstStyle/>
        <a:p>
          <a:endParaRPr lang="en-US"/>
        </a:p>
      </dgm:t>
    </dgm:pt>
    <dgm:pt modelId="{FB837A18-45B5-43F7-8CE0-5494CC4FCD06}" type="sibTrans" cxnId="{0CA2917E-BC87-4D65-91BC-5715678DEB7C}">
      <dgm:prSet/>
      <dgm:spPr/>
      <dgm:t>
        <a:bodyPr/>
        <a:lstStyle/>
        <a:p>
          <a:endParaRPr lang="en-US"/>
        </a:p>
      </dgm:t>
    </dgm:pt>
    <dgm:pt modelId="{D89E4F84-57DC-4654-A28E-1A5EDC0604FC}">
      <dgm:prSet/>
      <dgm:spPr/>
      <dgm:t>
        <a:bodyPr/>
        <a:lstStyle/>
        <a:p>
          <a:r>
            <a:rPr lang="en-US"/>
            <a:t>Find forms to join committees, updates on latest chapter events</a:t>
          </a:r>
        </a:p>
      </dgm:t>
    </dgm:pt>
    <dgm:pt modelId="{90339156-C8F1-4F53-B01E-75FC5E12807E}" type="parTrans" cxnId="{33BEBF58-EB08-45E7-899C-AB3E1E5DA5DC}">
      <dgm:prSet/>
      <dgm:spPr/>
      <dgm:t>
        <a:bodyPr/>
        <a:lstStyle/>
        <a:p>
          <a:endParaRPr lang="en-US"/>
        </a:p>
      </dgm:t>
    </dgm:pt>
    <dgm:pt modelId="{3E613554-5D59-4D6A-A5DC-798314EE0F48}" type="sibTrans" cxnId="{33BEBF58-EB08-45E7-899C-AB3E1E5DA5DC}">
      <dgm:prSet/>
      <dgm:spPr/>
      <dgm:t>
        <a:bodyPr/>
        <a:lstStyle/>
        <a:p>
          <a:endParaRPr lang="en-US"/>
        </a:p>
      </dgm:t>
    </dgm:pt>
    <dgm:pt modelId="{F6542C9B-9466-4D09-ABDD-3FEE9F1F4B35}">
      <dgm:prSet/>
      <dgm:spPr/>
      <dgm:t>
        <a:bodyPr/>
        <a:lstStyle/>
        <a:p>
          <a:r>
            <a:rPr lang="en-US"/>
            <a:t>CVCSCCM.org</a:t>
          </a:r>
        </a:p>
      </dgm:t>
    </dgm:pt>
    <dgm:pt modelId="{8B680CDA-872D-4415-8270-B2560B83ADDC}" type="parTrans" cxnId="{A687DA32-28CE-4228-9AD5-E3B096AF3B89}">
      <dgm:prSet/>
      <dgm:spPr/>
      <dgm:t>
        <a:bodyPr/>
        <a:lstStyle/>
        <a:p>
          <a:endParaRPr lang="en-US"/>
        </a:p>
      </dgm:t>
    </dgm:pt>
    <dgm:pt modelId="{C745997F-7F3E-497C-B305-286A3A24B34E}" type="sibTrans" cxnId="{A687DA32-28CE-4228-9AD5-E3B096AF3B89}">
      <dgm:prSet/>
      <dgm:spPr/>
      <dgm:t>
        <a:bodyPr/>
        <a:lstStyle/>
        <a:p>
          <a:endParaRPr lang="en-US"/>
        </a:p>
      </dgm:t>
    </dgm:pt>
    <dgm:pt modelId="{192F59E6-E032-46C6-8E81-CC669A08A43B}">
      <dgm:prSet/>
      <dgm:spPr/>
      <dgm:t>
        <a:bodyPr/>
        <a:lstStyle/>
        <a:p>
          <a:r>
            <a:rPr lang="en-US"/>
            <a:t>Chapter SCCM connect</a:t>
          </a:r>
        </a:p>
      </dgm:t>
    </dgm:pt>
    <dgm:pt modelId="{6336BF94-2997-4EB5-BDE2-B232C338031A}" type="parTrans" cxnId="{D142D5A8-5FAF-4C49-A823-E7511CFC2443}">
      <dgm:prSet/>
      <dgm:spPr/>
      <dgm:t>
        <a:bodyPr/>
        <a:lstStyle/>
        <a:p>
          <a:endParaRPr lang="en-US"/>
        </a:p>
      </dgm:t>
    </dgm:pt>
    <dgm:pt modelId="{FA1F6680-19CD-4A21-861D-5B8C1B6DAA8C}" type="sibTrans" cxnId="{D142D5A8-5FAF-4C49-A823-E7511CFC2443}">
      <dgm:prSet/>
      <dgm:spPr/>
      <dgm:t>
        <a:bodyPr/>
        <a:lstStyle/>
        <a:p>
          <a:endParaRPr lang="en-US"/>
        </a:p>
      </dgm:t>
    </dgm:pt>
    <dgm:pt modelId="{C5443DFF-8537-4E19-B09F-21284B9BFC10}">
      <dgm:prSet/>
      <dgm:spPr/>
      <dgm:t>
        <a:bodyPr/>
        <a:lstStyle/>
        <a:p>
          <a:r>
            <a:rPr lang="en-US"/>
            <a:t>Anyone can post</a:t>
          </a:r>
        </a:p>
      </dgm:t>
    </dgm:pt>
    <dgm:pt modelId="{A27B46A1-912C-4BC0-A859-CF6CC08D4813}" type="parTrans" cxnId="{C5B701BD-1F6B-4A4C-853B-5C94DF6809EB}">
      <dgm:prSet/>
      <dgm:spPr/>
      <dgm:t>
        <a:bodyPr/>
        <a:lstStyle/>
        <a:p>
          <a:endParaRPr lang="en-US"/>
        </a:p>
      </dgm:t>
    </dgm:pt>
    <dgm:pt modelId="{3CEDA1AC-DBE7-466E-979D-698A42DE10C3}" type="sibTrans" cxnId="{C5B701BD-1F6B-4A4C-853B-5C94DF6809EB}">
      <dgm:prSet/>
      <dgm:spPr/>
      <dgm:t>
        <a:bodyPr/>
        <a:lstStyle/>
        <a:p>
          <a:endParaRPr lang="en-US"/>
        </a:p>
      </dgm:t>
    </dgm:pt>
    <dgm:pt modelId="{ECEFAF61-C254-4903-BCC3-1F7026CC5CC7}">
      <dgm:prSet/>
      <dgm:spPr/>
      <dgm:t>
        <a:bodyPr/>
        <a:lstStyle/>
        <a:p>
          <a:r>
            <a:rPr lang="en-US"/>
            <a:t>Most frequently used method to communicate with members; must set up connect account or you will not receive emails</a:t>
          </a:r>
        </a:p>
      </dgm:t>
    </dgm:pt>
    <dgm:pt modelId="{151CC4DA-6656-402C-AEBE-E13C142FDCEA}" type="parTrans" cxnId="{61151D81-8879-496B-816A-0234F6E42CD7}">
      <dgm:prSet/>
      <dgm:spPr/>
      <dgm:t>
        <a:bodyPr/>
        <a:lstStyle/>
        <a:p>
          <a:endParaRPr lang="en-US"/>
        </a:p>
      </dgm:t>
    </dgm:pt>
    <dgm:pt modelId="{57D4439B-8059-40A0-9680-7832BD24DC09}" type="sibTrans" cxnId="{61151D81-8879-496B-816A-0234F6E42CD7}">
      <dgm:prSet/>
      <dgm:spPr/>
      <dgm:t>
        <a:bodyPr/>
        <a:lstStyle/>
        <a:p>
          <a:endParaRPr lang="en-US"/>
        </a:p>
      </dgm:t>
    </dgm:pt>
    <dgm:pt modelId="{AC4EDC1D-7EB1-4B23-9823-A67ECCE9E074}">
      <dgm:prSet/>
      <dgm:spPr/>
      <dgm:t>
        <a:bodyPr/>
        <a:lstStyle/>
        <a:p>
          <a:r>
            <a:rPr lang="en-US"/>
            <a:t>No set meeting schedule, email communication</a:t>
          </a:r>
        </a:p>
      </dgm:t>
    </dgm:pt>
    <dgm:pt modelId="{AA2D95B7-8167-4F52-BEF8-BE1926C0545F}" type="parTrans" cxnId="{FEC842AA-F620-4FFE-96E9-DFD5B28D3D82}">
      <dgm:prSet/>
      <dgm:spPr/>
      <dgm:t>
        <a:bodyPr/>
        <a:lstStyle/>
        <a:p>
          <a:endParaRPr lang="en-US"/>
        </a:p>
      </dgm:t>
    </dgm:pt>
    <dgm:pt modelId="{53EBCF42-D811-4665-A4E4-5A55CCF7DCF5}" type="sibTrans" cxnId="{FEC842AA-F620-4FFE-96E9-DFD5B28D3D82}">
      <dgm:prSet/>
      <dgm:spPr/>
      <dgm:t>
        <a:bodyPr/>
        <a:lstStyle/>
        <a:p>
          <a:endParaRPr lang="en-US"/>
        </a:p>
      </dgm:t>
    </dgm:pt>
    <dgm:pt modelId="{3098713E-2336-446F-924E-9CD3F46D5659}" type="pres">
      <dgm:prSet presAssocID="{A65AA306-C805-4079-BF68-AC4EE5966BD1}" presName="linear" presStyleCnt="0">
        <dgm:presLayoutVars>
          <dgm:animLvl val="lvl"/>
          <dgm:resizeHandles val="exact"/>
        </dgm:presLayoutVars>
      </dgm:prSet>
      <dgm:spPr/>
    </dgm:pt>
    <dgm:pt modelId="{AB7A9A99-2CB6-4843-8F9D-3027E110C21D}" type="pres">
      <dgm:prSet presAssocID="{309F736B-7024-4CEF-93CB-9BFB865FFC82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7EF9C2AB-506A-4CCE-A59F-141D34261429}" type="pres">
      <dgm:prSet presAssocID="{309F736B-7024-4CEF-93CB-9BFB865FFC82}" presName="childText" presStyleLbl="revTx" presStyleIdx="0" presStyleCnt="6">
        <dgm:presLayoutVars>
          <dgm:bulletEnabled val="1"/>
        </dgm:presLayoutVars>
      </dgm:prSet>
      <dgm:spPr/>
    </dgm:pt>
    <dgm:pt modelId="{7F12C6F9-027C-43A7-97B8-409FFEFB6060}" type="pres">
      <dgm:prSet presAssocID="{82086E8D-9415-4280-82A0-9ED7D2D38AC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9EC4574-919E-4991-B659-905FB0EC2EF3}" type="pres">
      <dgm:prSet presAssocID="{82086E8D-9415-4280-82A0-9ED7D2D38ACF}" presName="childText" presStyleLbl="revTx" presStyleIdx="1" presStyleCnt="6">
        <dgm:presLayoutVars>
          <dgm:bulletEnabled val="1"/>
        </dgm:presLayoutVars>
      </dgm:prSet>
      <dgm:spPr/>
    </dgm:pt>
    <dgm:pt modelId="{BA3C7F25-CDE1-4FDD-A883-6E2CC02CBA60}" type="pres">
      <dgm:prSet presAssocID="{B6DDB9E5-B0B9-4892-91C6-90530783CDEA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BF22AF03-3F75-4F6B-847E-18915630EDEA}" type="pres">
      <dgm:prSet presAssocID="{B6DDB9E5-B0B9-4892-91C6-90530783CDEA}" presName="childText" presStyleLbl="revTx" presStyleIdx="2" presStyleCnt="6">
        <dgm:presLayoutVars>
          <dgm:bulletEnabled val="1"/>
        </dgm:presLayoutVars>
      </dgm:prSet>
      <dgm:spPr/>
    </dgm:pt>
    <dgm:pt modelId="{32A00A25-CEA4-4093-B5AC-97C9CC34560E}" type="pres">
      <dgm:prSet presAssocID="{CD4D340B-5D15-4EA5-A671-D901C055204D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D534C25E-D1CC-4306-B581-E6F56EF49158}" type="pres">
      <dgm:prSet presAssocID="{CD4D340B-5D15-4EA5-A671-D901C055204D}" presName="childText" presStyleLbl="revTx" presStyleIdx="3" presStyleCnt="6">
        <dgm:presLayoutVars>
          <dgm:bulletEnabled val="1"/>
        </dgm:presLayoutVars>
      </dgm:prSet>
      <dgm:spPr/>
    </dgm:pt>
    <dgm:pt modelId="{28CD3C1A-7894-43B1-BADE-2B8E5E38015A}" type="pres">
      <dgm:prSet presAssocID="{18CD35CF-9232-46EB-AB85-C7EE0FB3E67C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F7FB3BF-EC87-471F-8517-55A4747C68E2}" type="pres">
      <dgm:prSet presAssocID="{18CD35CF-9232-46EB-AB85-C7EE0FB3E67C}" presName="childText" presStyleLbl="revTx" presStyleIdx="4" presStyleCnt="6">
        <dgm:presLayoutVars>
          <dgm:bulletEnabled val="1"/>
        </dgm:presLayoutVars>
      </dgm:prSet>
      <dgm:spPr/>
    </dgm:pt>
    <dgm:pt modelId="{184A26E1-C8C5-49F5-9B7E-020E324F36CC}" type="pres">
      <dgm:prSet presAssocID="{192F59E6-E032-46C6-8E81-CC669A08A43B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E8C1796-4E94-4DEA-BE7D-E0586EF1EF46}" type="pres">
      <dgm:prSet presAssocID="{192F59E6-E032-46C6-8E81-CC669A08A43B}" presName="childText" presStyleLbl="revTx" presStyleIdx="5" presStyleCnt="6">
        <dgm:presLayoutVars>
          <dgm:bulletEnabled val="1"/>
        </dgm:presLayoutVars>
      </dgm:prSet>
      <dgm:spPr/>
    </dgm:pt>
    <dgm:pt modelId="{445ED0F7-2531-4C82-9ACC-E6D090EFF27E}" type="pres">
      <dgm:prSet presAssocID="{AC4EDC1D-7EB1-4B23-9823-A67ECCE9E074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E3B4F405-E5C6-443F-84FE-5A47BE2FF33C}" type="presOf" srcId="{192F59E6-E032-46C6-8E81-CC669A08A43B}" destId="{184A26E1-C8C5-49F5-9B7E-020E324F36CC}" srcOrd="0" destOrd="0" presId="urn:microsoft.com/office/officeart/2005/8/layout/vList2"/>
    <dgm:cxn modelId="{6148FD0A-26B9-4EFD-B902-060960B675BC}" type="presOf" srcId="{F6542C9B-9466-4D09-ABDD-3FEE9F1F4B35}" destId="{BF7FB3BF-EC87-471F-8517-55A4747C68E2}" srcOrd="0" destOrd="1" presId="urn:microsoft.com/office/officeart/2005/8/layout/vList2"/>
    <dgm:cxn modelId="{55572012-E6CF-4A9B-BC78-0ADAE48A4C4E}" type="presOf" srcId="{9A4621BB-9E35-4D0E-B4FB-A9C1F9F1F811}" destId="{7EF9C2AB-506A-4CCE-A59F-141D34261429}" srcOrd="0" destOrd="1" presId="urn:microsoft.com/office/officeart/2005/8/layout/vList2"/>
    <dgm:cxn modelId="{72674715-8A8C-4D41-BBCA-EE621BFBDEFC}" type="presOf" srcId="{BEFA49D7-8591-491A-B951-99DA49090849}" destId="{7EF9C2AB-506A-4CCE-A59F-141D34261429}" srcOrd="0" destOrd="0" presId="urn:microsoft.com/office/officeart/2005/8/layout/vList2"/>
    <dgm:cxn modelId="{0EE98D17-2130-4448-9073-934647EACAD9}" type="presOf" srcId="{2912DA3D-9966-474E-90F2-8BBF8DA28025}" destId="{D534C25E-D1CC-4306-B581-E6F56EF49158}" srcOrd="0" destOrd="2" presId="urn:microsoft.com/office/officeart/2005/8/layout/vList2"/>
    <dgm:cxn modelId="{A88D3D19-C056-444C-B7E0-4F5653F4B816}" srcId="{A65AA306-C805-4079-BF68-AC4EE5966BD1}" destId="{CD4D340B-5D15-4EA5-A671-D901C055204D}" srcOrd="3" destOrd="0" parTransId="{316244BE-D0E3-43DF-B9FA-9556B7D44E43}" sibTransId="{D18DDF89-90D4-49B0-AF89-46AC81523354}"/>
    <dgm:cxn modelId="{A3EED719-A6A3-4D6F-9204-E6C28749A50E}" srcId="{E7B28D2E-037D-44C6-95A7-2D2BC8AF0CAD}" destId="{E1535F0F-8869-4D59-8820-A1F9ED6D0B5E}" srcOrd="0" destOrd="0" parTransId="{AA1D5C2D-E690-4152-9DB8-D69F2B787881}" sibTransId="{DF12E8FD-BE1E-4BC3-B159-4357BA0BBBEE}"/>
    <dgm:cxn modelId="{A687DA32-28CE-4228-9AD5-E3B096AF3B89}" srcId="{18CD35CF-9232-46EB-AB85-C7EE0FB3E67C}" destId="{F6542C9B-9466-4D09-ABDD-3FEE9F1F4B35}" srcOrd="1" destOrd="0" parTransId="{8B680CDA-872D-4415-8270-B2560B83ADDC}" sibTransId="{C745997F-7F3E-497C-B305-286A3A24B34E}"/>
    <dgm:cxn modelId="{D7A7FE35-C9DE-4F2D-961C-64AA4F9BBCA0}" type="presOf" srcId="{E7B28D2E-037D-44C6-95A7-2D2BC8AF0CAD}" destId="{BF22AF03-3F75-4F6B-847E-18915630EDEA}" srcOrd="0" destOrd="0" presId="urn:microsoft.com/office/officeart/2005/8/layout/vList2"/>
    <dgm:cxn modelId="{7B4C213A-82EE-4D44-8BF5-42BD858FF5DC}" type="presOf" srcId="{D99666B1-E3F5-48EA-B3B6-A503E8598466}" destId="{D534C25E-D1CC-4306-B581-E6F56EF49158}" srcOrd="0" destOrd="1" presId="urn:microsoft.com/office/officeart/2005/8/layout/vList2"/>
    <dgm:cxn modelId="{330BA242-66FC-4851-A0BF-BE1959A45FAC}" type="presOf" srcId="{B6DDB9E5-B0B9-4892-91C6-90530783CDEA}" destId="{BA3C7F25-CDE1-4FDD-A883-6E2CC02CBA60}" srcOrd="0" destOrd="0" presId="urn:microsoft.com/office/officeart/2005/8/layout/vList2"/>
    <dgm:cxn modelId="{13B4EC63-A671-4CFE-AE37-2D9F3691C79D}" type="presOf" srcId="{E1535F0F-8869-4D59-8820-A1F9ED6D0B5E}" destId="{BF22AF03-3F75-4F6B-847E-18915630EDEA}" srcOrd="0" destOrd="1" presId="urn:microsoft.com/office/officeart/2005/8/layout/vList2"/>
    <dgm:cxn modelId="{0CB8C345-9531-4CD4-A595-1F4DBC106318}" type="presOf" srcId="{18CD35CF-9232-46EB-AB85-C7EE0FB3E67C}" destId="{28CD3C1A-7894-43B1-BADE-2B8E5E38015A}" srcOrd="0" destOrd="0" presId="urn:microsoft.com/office/officeart/2005/8/layout/vList2"/>
    <dgm:cxn modelId="{BD95BA68-AFEF-4BD7-B88A-B19A99A3B8E5}" type="presOf" srcId="{A65AA306-C805-4079-BF68-AC4EE5966BD1}" destId="{3098713E-2336-446F-924E-9CD3F46D5659}" srcOrd="0" destOrd="0" presId="urn:microsoft.com/office/officeart/2005/8/layout/vList2"/>
    <dgm:cxn modelId="{3099C74E-CB4D-4273-8CCF-74A259A256E8}" type="presOf" srcId="{D89E4F84-57DC-4654-A28E-1A5EDC0604FC}" destId="{BF7FB3BF-EC87-471F-8517-55A4747C68E2}" srcOrd="0" destOrd="0" presId="urn:microsoft.com/office/officeart/2005/8/layout/vList2"/>
    <dgm:cxn modelId="{767F056F-98ED-49E6-9A46-AFC274A80721}" type="presOf" srcId="{82086E8D-9415-4280-82A0-9ED7D2D38ACF}" destId="{7F12C6F9-027C-43A7-97B8-409FFEFB6060}" srcOrd="0" destOrd="0" presId="urn:microsoft.com/office/officeart/2005/8/layout/vList2"/>
    <dgm:cxn modelId="{0E993E73-532C-4E8A-A6C9-6449AF1F981C}" srcId="{A65AA306-C805-4079-BF68-AC4EE5966BD1}" destId="{309F736B-7024-4CEF-93CB-9BFB865FFC82}" srcOrd="0" destOrd="0" parTransId="{D7AC3461-0D56-4938-B577-D4CCBD475989}" sibTransId="{8BC35C66-C6C7-4594-BDDD-F8B61B7334D0}"/>
    <dgm:cxn modelId="{79CC2758-024C-4141-9AA5-7509636E741F}" srcId="{B6DDB9E5-B0B9-4892-91C6-90530783CDEA}" destId="{E7B28D2E-037D-44C6-95A7-2D2BC8AF0CAD}" srcOrd="0" destOrd="0" parTransId="{686BB8EB-99C5-4209-B922-61431360159A}" sibTransId="{E3830C73-4B39-4DB7-893F-4CE7D8277AD2}"/>
    <dgm:cxn modelId="{33BEBF58-EB08-45E7-899C-AB3E1E5DA5DC}" srcId="{18CD35CF-9232-46EB-AB85-C7EE0FB3E67C}" destId="{D89E4F84-57DC-4654-A28E-1A5EDC0604FC}" srcOrd="0" destOrd="0" parTransId="{90339156-C8F1-4F53-B01E-75FC5E12807E}" sibTransId="{3E613554-5D59-4D6A-A5DC-798314EE0F48}"/>
    <dgm:cxn modelId="{0CA2917E-BC87-4D65-91BC-5715678DEB7C}" srcId="{A65AA306-C805-4079-BF68-AC4EE5966BD1}" destId="{18CD35CF-9232-46EB-AB85-C7EE0FB3E67C}" srcOrd="4" destOrd="0" parTransId="{5CA13A9D-2A81-4634-B037-B7AA84BB6EA8}" sibTransId="{FB837A18-45B5-43F7-8CE0-5494CC4FCD06}"/>
    <dgm:cxn modelId="{61151D81-8879-496B-816A-0234F6E42CD7}" srcId="{192F59E6-E032-46C6-8E81-CC669A08A43B}" destId="{ECEFAF61-C254-4903-BCC3-1F7026CC5CC7}" srcOrd="1" destOrd="0" parTransId="{151CC4DA-6656-402C-AEBE-E13C142FDCEA}" sibTransId="{57D4439B-8059-40A0-9680-7832BD24DC09}"/>
    <dgm:cxn modelId="{FA354083-F7B6-4E12-8376-43A387DFF133}" srcId="{CD4D340B-5D15-4EA5-A671-D901C055204D}" destId="{E2BDDE63-A63A-4B8C-9E8B-937118969066}" srcOrd="0" destOrd="0" parTransId="{0527B0B4-0932-44C2-AA76-2DE6648535E6}" sibTransId="{ECE16FB9-5916-4AF5-BE4A-5D9ACA550EED}"/>
    <dgm:cxn modelId="{2C159793-F14E-4E9B-AF07-1BD39C25BDB2}" type="presOf" srcId="{AC4EDC1D-7EB1-4B23-9823-A67ECCE9E074}" destId="{445ED0F7-2531-4C82-9ACC-E6D090EFF27E}" srcOrd="0" destOrd="0" presId="urn:microsoft.com/office/officeart/2005/8/layout/vList2"/>
    <dgm:cxn modelId="{AEA24D9B-4348-4D4E-A07B-5385C4437390}" type="presOf" srcId="{E2BDDE63-A63A-4B8C-9E8B-937118969066}" destId="{D534C25E-D1CC-4306-B581-E6F56EF49158}" srcOrd="0" destOrd="0" presId="urn:microsoft.com/office/officeart/2005/8/layout/vList2"/>
    <dgm:cxn modelId="{7E47D0A1-EF1A-449B-9DEB-431D6F25CA29}" srcId="{A65AA306-C805-4079-BF68-AC4EE5966BD1}" destId="{82086E8D-9415-4280-82A0-9ED7D2D38ACF}" srcOrd="1" destOrd="0" parTransId="{75888584-BF8A-408A-83C8-F08542849882}" sibTransId="{E15BBB25-8FD4-4C4B-A38C-20F5C298EC85}"/>
    <dgm:cxn modelId="{D142D5A8-5FAF-4C49-A823-E7511CFC2443}" srcId="{A65AA306-C805-4079-BF68-AC4EE5966BD1}" destId="{192F59E6-E032-46C6-8E81-CC669A08A43B}" srcOrd="5" destOrd="0" parTransId="{6336BF94-2997-4EB5-BDE2-B232C338031A}" sibTransId="{FA1F6680-19CD-4A21-861D-5B8C1B6DAA8C}"/>
    <dgm:cxn modelId="{FEC842AA-F620-4FFE-96E9-DFD5B28D3D82}" srcId="{A65AA306-C805-4079-BF68-AC4EE5966BD1}" destId="{AC4EDC1D-7EB1-4B23-9823-A67ECCE9E074}" srcOrd="6" destOrd="0" parTransId="{AA2D95B7-8167-4F52-BEF8-BE1926C0545F}" sibTransId="{53EBCF42-D811-4665-A4E4-5A55CCF7DCF5}"/>
    <dgm:cxn modelId="{CA60BEBC-30D9-4D3C-BCDB-482AA242929A}" srcId="{CD4D340B-5D15-4EA5-A671-D901C055204D}" destId="{2912DA3D-9966-474E-90F2-8BBF8DA28025}" srcOrd="2" destOrd="0" parTransId="{40B15DED-0827-45A5-9EEB-14EC9C493309}" sibTransId="{A8B2ACA7-822E-479E-97F6-37205A81144D}"/>
    <dgm:cxn modelId="{C5B701BD-1F6B-4A4C-853B-5C94DF6809EB}" srcId="{192F59E6-E032-46C6-8E81-CC669A08A43B}" destId="{C5443DFF-8537-4E19-B09F-21284B9BFC10}" srcOrd="0" destOrd="0" parTransId="{A27B46A1-912C-4BC0-A859-CF6CC08D4813}" sibTransId="{3CEDA1AC-DBE7-466E-979D-698A42DE10C3}"/>
    <dgm:cxn modelId="{1B9D07CC-CF66-47A6-BA37-6CA0A52BC51B}" type="presOf" srcId="{C5443DFF-8537-4E19-B09F-21284B9BFC10}" destId="{FE8C1796-4E94-4DEA-BE7D-E0586EF1EF46}" srcOrd="0" destOrd="0" presId="urn:microsoft.com/office/officeart/2005/8/layout/vList2"/>
    <dgm:cxn modelId="{40DE8FCE-9B6C-4605-B199-C08BE1CE73FC}" srcId="{309F736B-7024-4CEF-93CB-9BFB865FFC82}" destId="{9A4621BB-9E35-4D0E-B4FB-A9C1F9F1F811}" srcOrd="1" destOrd="0" parTransId="{E79BF0FD-2E6E-4662-BC99-F2C3971D5AF9}" sibTransId="{056EDBA8-F727-451F-A884-DDF7F2840C1C}"/>
    <dgm:cxn modelId="{99C7CAD8-1804-4009-902E-464A883E7019}" type="presOf" srcId="{ECEFAF61-C254-4903-BCC3-1F7026CC5CC7}" destId="{FE8C1796-4E94-4DEA-BE7D-E0586EF1EF46}" srcOrd="0" destOrd="1" presId="urn:microsoft.com/office/officeart/2005/8/layout/vList2"/>
    <dgm:cxn modelId="{54773FE0-2DEA-4058-A195-1D7E240F9A60}" srcId="{CD4D340B-5D15-4EA5-A671-D901C055204D}" destId="{D99666B1-E3F5-48EA-B3B6-A503E8598466}" srcOrd="1" destOrd="0" parTransId="{F6E88147-A67C-4B53-A29A-BF136D04D2E0}" sibTransId="{EFA4A2B7-0AF7-4B70-972E-26D037BAA428}"/>
    <dgm:cxn modelId="{D21AE9E7-F99D-4C12-8E1B-8027E639E3E8}" srcId="{82086E8D-9415-4280-82A0-9ED7D2D38ACF}" destId="{B40F4AD3-ACAA-4829-B6FE-BB849A45E866}" srcOrd="0" destOrd="0" parTransId="{E37D3CAA-E6F5-4387-9155-E663754E9CB4}" sibTransId="{049759E0-F6B7-4195-9A40-5A2487413E13}"/>
    <dgm:cxn modelId="{A1A79EE9-8105-4A18-AC30-9552C84387FF}" type="presOf" srcId="{CD4D340B-5D15-4EA5-A671-D901C055204D}" destId="{32A00A25-CEA4-4093-B5AC-97C9CC34560E}" srcOrd="0" destOrd="0" presId="urn:microsoft.com/office/officeart/2005/8/layout/vList2"/>
    <dgm:cxn modelId="{D06B07F1-0022-4F72-B5A3-F7DEBA594EF1}" srcId="{A65AA306-C805-4079-BF68-AC4EE5966BD1}" destId="{B6DDB9E5-B0B9-4892-91C6-90530783CDEA}" srcOrd="2" destOrd="0" parTransId="{2A77C0A6-5E98-45A5-B1D2-BA7D2AB2E6F7}" sibTransId="{44FC1E8C-C2F7-4F54-AF3D-EBC9DC628B5A}"/>
    <dgm:cxn modelId="{06F530F1-DE0A-4969-8B53-7BC99DF5F3C3}" type="presOf" srcId="{B40F4AD3-ACAA-4829-B6FE-BB849A45E866}" destId="{19EC4574-919E-4991-B659-905FB0EC2EF3}" srcOrd="0" destOrd="0" presId="urn:microsoft.com/office/officeart/2005/8/layout/vList2"/>
    <dgm:cxn modelId="{AEB4EFF8-6829-4B3E-8A05-6FA935D134E7}" srcId="{309F736B-7024-4CEF-93CB-9BFB865FFC82}" destId="{BEFA49D7-8591-491A-B951-99DA49090849}" srcOrd="0" destOrd="0" parTransId="{272E5EF9-594A-4150-A497-8E4E54E38A2E}" sibTransId="{88B4DE88-2EBF-41A1-9226-3E1D98E5D3F5}"/>
    <dgm:cxn modelId="{7AF2B9FC-ED99-4F4A-B05D-0CE27039205F}" type="presOf" srcId="{309F736B-7024-4CEF-93CB-9BFB865FFC82}" destId="{AB7A9A99-2CB6-4843-8F9D-3027E110C21D}" srcOrd="0" destOrd="0" presId="urn:microsoft.com/office/officeart/2005/8/layout/vList2"/>
    <dgm:cxn modelId="{04144BDF-DBB3-4CC5-A068-AA58E71F79F6}" type="presParOf" srcId="{3098713E-2336-446F-924E-9CD3F46D5659}" destId="{AB7A9A99-2CB6-4843-8F9D-3027E110C21D}" srcOrd="0" destOrd="0" presId="urn:microsoft.com/office/officeart/2005/8/layout/vList2"/>
    <dgm:cxn modelId="{9465A18A-9052-47A0-9BCE-5E7CBA357225}" type="presParOf" srcId="{3098713E-2336-446F-924E-9CD3F46D5659}" destId="{7EF9C2AB-506A-4CCE-A59F-141D34261429}" srcOrd="1" destOrd="0" presId="urn:microsoft.com/office/officeart/2005/8/layout/vList2"/>
    <dgm:cxn modelId="{5502749B-2CEE-4308-A3A2-7AB380775703}" type="presParOf" srcId="{3098713E-2336-446F-924E-9CD3F46D5659}" destId="{7F12C6F9-027C-43A7-97B8-409FFEFB6060}" srcOrd="2" destOrd="0" presId="urn:microsoft.com/office/officeart/2005/8/layout/vList2"/>
    <dgm:cxn modelId="{1B9915C5-3899-4D99-B52F-9A9AA3F69FF5}" type="presParOf" srcId="{3098713E-2336-446F-924E-9CD3F46D5659}" destId="{19EC4574-919E-4991-B659-905FB0EC2EF3}" srcOrd="3" destOrd="0" presId="urn:microsoft.com/office/officeart/2005/8/layout/vList2"/>
    <dgm:cxn modelId="{D6DEC25B-F761-4A08-9F52-5E665771B5F9}" type="presParOf" srcId="{3098713E-2336-446F-924E-9CD3F46D5659}" destId="{BA3C7F25-CDE1-4FDD-A883-6E2CC02CBA60}" srcOrd="4" destOrd="0" presId="urn:microsoft.com/office/officeart/2005/8/layout/vList2"/>
    <dgm:cxn modelId="{B2CDDFB1-A86A-47B4-B12D-065176B8FC62}" type="presParOf" srcId="{3098713E-2336-446F-924E-9CD3F46D5659}" destId="{BF22AF03-3F75-4F6B-847E-18915630EDEA}" srcOrd="5" destOrd="0" presId="urn:microsoft.com/office/officeart/2005/8/layout/vList2"/>
    <dgm:cxn modelId="{ABEE2DC0-E98D-4725-8284-168DE35DD5EB}" type="presParOf" srcId="{3098713E-2336-446F-924E-9CD3F46D5659}" destId="{32A00A25-CEA4-4093-B5AC-97C9CC34560E}" srcOrd="6" destOrd="0" presId="urn:microsoft.com/office/officeart/2005/8/layout/vList2"/>
    <dgm:cxn modelId="{BE2255AC-C198-4FC6-8BDC-3B2A354CAC35}" type="presParOf" srcId="{3098713E-2336-446F-924E-9CD3F46D5659}" destId="{D534C25E-D1CC-4306-B581-E6F56EF49158}" srcOrd="7" destOrd="0" presId="urn:microsoft.com/office/officeart/2005/8/layout/vList2"/>
    <dgm:cxn modelId="{C4B4CB30-A480-4151-B950-21712099871C}" type="presParOf" srcId="{3098713E-2336-446F-924E-9CD3F46D5659}" destId="{28CD3C1A-7894-43B1-BADE-2B8E5E38015A}" srcOrd="8" destOrd="0" presId="urn:microsoft.com/office/officeart/2005/8/layout/vList2"/>
    <dgm:cxn modelId="{DA72022B-94BA-40D6-BD84-F6916C11B0E2}" type="presParOf" srcId="{3098713E-2336-446F-924E-9CD3F46D5659}" destId="{BF7FB3BF-EC87-471F-8517-55A4747C68E2}" srcOrd="9" destOrd="0" presId="urn:microsoft.com/office/officeart/2005/8/layout/vList2"/>
    <dgm:cxn modelId="{A9F87732-97C8-493F-A03B-93388A75DB63}" type="presParOf" srcId="{3098713E-2336-446F-924E-9CD3F46D5659}" destId="{184A26E1-C8C5-49F5-9B7E-020E324F36CC}" srcOrd="10" destOrd="0" presId="urn:microsoft.com/office/officeart/2005/8/layout/vList2"/>
    <dgm:cxn modelId="{38FDBB4D-787C-4228-AFC1-060F66F0C500}" type="presParOf" srcId="{3098713E-2336-446F-924E-9CD3F46D5659}" destId="{FE8C1796-4E94-4DEA-BE7D-E0586EF1EF46}" srcOrd="11" destOrd="0" presId="urn:microsoft.com/office/officeart/2005/8/layout/vList2"/>
    <dgm:cxn modelId="{83C9B29C-0106-4A20-80EC-E82CF2B5EB1E}" type="presParOf" srcId="{3098713E-2336-446F-924E-9CD3F46D5659}" destId="{445ED0F7-2531-4C82-9ACC-E6D090EFF27E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DABE87-8089-4E97-9617-4A9A688C62B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12770DE-36B2-46B7-93CD-BB64E8238499}">
      <dgm:prSet/>
      <dgm:spPr/>
      <dgm:t>
        <a:bodyPr/>
        <a:lstStyle/>
        <a:p>
          <a:r>
            <a:rPr lang="en-US"/>
            <a:t>Committee Chair</a:t>
          </a:r>
        </a:p>
      </dgm:t>
    </dgm:pt>
    <dgm:pt modelId="{56D8B232-B91D-4E14-B7D3-05B4D78EC21C}" type="parTrans" cxnId="{16FBD4B2-2C94-420F-B66F-C7CDA9C3B0F4}">
      <dgm:prSet/>
      <dgm:spPr/>
      <dgm:t>
        <a:bodyPr/>
        <a:lstStyle/>
        <a:p>
          <a:endParaRPr lang="en-US"/>
        </a:p>
      </dgm:t>
    </dgm:pt>
    <dgm:pt modelId="{1AF344B7-9313-432C-9D90-C9F57FEA514C}" type="sibTrans" cxnId="{16FBD4B2-2C94-420F-B66F-C7CDA9C3B0F4}">
      <dgm:prSet/>
      <dgm:spPr/>
      <dgm:t>
        <a:bodyPr/>
        <a:lstStyle/>
        <a:p>
          <a:endParaRPr lang="en-US"/>
        </a:p>
      </dgm:t>
    </dgm:pt>
    <dgm:pt modelId="{65F62E72-A454-439B-8636-419C1A670DB0}">
      <dgm:prSet/>
      <dgm:spPr/>
      <dgm:t>
        <a:bodyPr/>
        <a:lstStyle/>
        <a:p>
          <a:r>
            <a:rPr lang="en-US"/>
            <a:t>Donnie Goodwin</a:t>
          </a:r>
        </a:p>
      </dgm:t>
    </dgm:pt>
    <dgm:pt modelId="{077ED46C-D472-4A4E-8284-EE678E26DDD2}" type="parTrans" cxnId="{F319F9A7-4599-44AB-A085-3A989A855E13}">
      <dgm:prSet/>
      <dgm:spPr/>
      <dgm:t>
        <a:bodyPr/>
        <a:lstStyle/>
        <a:p>
          <a:endParaRPr lang="en-US"/>
        </a:p>
      </dgm:t>
    </dgm:pt>
    <dgm:pt modelId="{C58966ED-844E-420E-AC18-9A34E694FC6E}" type="sibTrans" cxnId="{F319F9A7-4599-44AB-A085-3A989A855E13}">
      <dgm:prSet/>
      <dgm:spPr/>
      <dgm:t>
        <a:bodyPr/>
        <a:lstStyle/>
        <a:p>
          <a:endParaRPr lang="en-US"/>
        </a:p>
      </dgm:t>
    </dgm:pt>
    <dgm:pt modelId="{F24FF752-628A-4725-9CAC-A94A76316758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Donnie.goodwin@wvumedicine.org</a:t>
          </a:r>
          <a:r>
            <a:rPr lang="en-US"/>
            <a:t> </a:t>
          </a:r>
        </a:p>
      </dgm:t>
    </dgm:pt>
    <dgm:pt modelId="{11EE7E25-77F2-4F65-B631-927AB33C0A09}" type="parTrans" cxnId="{8EE7E4F8-E821-4664-8616-B98B36F7FEC0}">
      <dgm:prSet/>
      <dgm:spPr/>
      <dgm:t>
        <a:bodyPr/>
        <a:lstStyle/>
        <a:p>
          <a:endParaRPr lang="en-US"/>
        </a:p>
      </dgm:t>
    </dgm:pt>
    <dgm:pt modelId="{5A0BF57C-10A3-4A80-8D71-EFB2C96B2978}" type="sibTrans" cxnId="{8EE7E4F8-E821-4664-8616-B98B36F7FEC0}">
      <dgm:prSet/>
      <dgm:spPr/>
      <dgm:t>
        <a:bodyPr/>
        <a:lstStyle/>
        <a:p>
          <a:endParaRPr lang="en-US"/>
        </a:p>
      </dgm:t>
    </dgm:pt>
    <dgm:pt modelId="{74C7C49F-0CFF-4FA9-8033-440001355356}">
      <dgm:prSet/>
      <dgm:spPr/>
      <dgm:t>
        <a:bodyPr/>
        <a:lstStyle/>
        <a:p>
          <a:r>
            <a:rPr lang="en-US"/>
            <a:t>Membership Drive</a:t>
          </a:r>
        </a:p>
      </dgm:t>
    </dgm:pt>
    <dgm:pt modelId="{BDD96746-B1E6-4686-878D-4F3089EA54C8}" type="parTrans" cxnId="{8EFABA41-20DC-437C-9F09-4BA34AE14562}">
      <dgm:prSet/>
      <dgm:spPr/>
      <dgm:t>
        <a:bodyPr/>
        <a:lstStyle/>
        <a:p>
          <a:endParaRPr lang="en-US"/>
        </a:p>
      </dgm:t>
    </dgm:pt>
    <dgm:pt modelId="{1DE10342-76A4-4FC9-AAA1-8949E33AA588}" type="sibTrans" cxnId="{8EFABA41-20DC-437C-9F09-4BA34AE14562}">
      <dgm:prSet/>
      <dgm:spPr/>
      <dgm:t>
        <a:bodyPr/>
        <a:lstStyle/>
        <a:p>
          <a:endParaRPr lang="en-US"/>
        </a:p>
      </dgm:t>
    </dgm:pt>
    <dgm:pt modelId="{081F6424-7A26-425E-85CB-D92B12C07F21}">
      <dgm:prSet/>
      <dgm:spPr/>
      <dgm:t>
        <a:bodyPr/>
        <a:lstStyle/>
        <a:p>
          <a:r>
            <a:rPr lang="en-US"/>
            <a:t>Annual</a:t>
          </a:r>
        </a:p>
      </dgm:t>
    </dgm:pt>
    <dgm:pt modelId="{28904602-27E8-4579-B596-5D2D0E43913E}" type="parTrans" cxnId="{ACAF6EFD-A7EF-45F3-956F-3C8FE368ABF4}">
      <dgm:prSet/>
      <dgm:spPr/>
      <dgm:t>
        <a:bodyPr/>
        <a:lstStyle/>
        <a:p>
          <a:endParaRPr lang="en-US"/>
        </a:p>
      </dgm:t>
    </dgm:pt>
    <dgm:pt modelId="{E32337D6-6E44-47D2-99AB-FD2FCDB0FD02}" type="sibTrans" cxnId="{ACAF6EFD-A7EF-45F3-956F-3C8FE368ABF4}">
      <dgm:prSet/>
      <dgm:spPr/>
      <dgm:t>
        <a:bodyPr/>
        <a:lstStyle/>
        <a:p>
          <a:endParaRPr lang="en-US"/>
        </a:p>
      </dgm:t>
    </dgm:pt>
    <dgm:pt modelId="{BC545847-771B-462F-B8F4-CAEB45D26D47}">
      <dgm:prSet/>
      <dgm:spPr/>
      <dgm:t>
        <a:bodyPr/>
        <a:lstStyle/>
        <a:p>
          <a:r>
            <a:rPr lang="en-US"/>
            <a:t>SCCM sends out once a year push to all members in region</a:t>
          </a:r>
        </a:p>
      </dgm:t>
    </dgm:pt>
    <dgm:pt modelId="{6121A417-BA62-4FA4-8183-31F77FFD2F60}" type="parTrans" cxnId="{4B84794C-754B-4B19-9FEF-F265FEFFE331}">
      <dgm:prSet/>
      <dgm:spPr/>
      <dgm:t>
        <a:bodyPr/>
        <a:lstStyle/>
        <a:p>
          <a:endParaRPr lang="en-US"/>
        </a:p>
      </dgm:t>
    </dgm:pt>
    <dgm:pt modelId="{0389B4E7-F201-4BE7-97CC-B9F9BAFD298F}" type="sibTrans" cxnId="{4B84794C-754B-4B19-9FEF-F265FEFFE331}">
      <dgm:prSet/>
      <dgm:spPr/>
      <dgm:t>
        <a:bodyPr/>
        <a:lstStyle/>
        <a:p>
          <a:endParaRPr lang="en-US"/>
        </a:p>
      </dgm:t>
    </dgm:pt>
    <dgm:pt modelId="{F20B523F-8A98-4E75-97DA-F34FBFD8D6D8}">
      <dgm:prSet/>
      <dgm:spPr/>
      <dgm:t>
        <a:bodyPr/>
        <a:lstStyle/>
        <a:p>
          <a:r>
            <a:rPr lang="en-US"/>
            <a:t>Letter to training programs directors in June</a:t>
          </a:r>
        </a:p>
      </dgm:t>
    </dgm:pt>
    <dgm:pt modelId="{33F3256B-3FAA-47A5-B7DC-80E180F1C75F}" type="parTrans" cxnId="{931CF944-22B0-4363-B612-A3E1095C72A4}">
      <dgm:prSet/>
      <dgm:spPr/>
      <dgm:t>
        <a:bodyPr/>
        <a:lstStyle/>
        <a:p>
          <a:endParaRPr lang="en-US"/>
        </a:p>
      </dgm:t>
    </dgm:pt>
    <dgm:pt modelId="{A2C00B89-BED7-4319-881B-1FF52FE50B73}" type="sibTrans" cxnId="{931CF944-22B0-4363-B612-A3E1095C72A4}">
      <dgm:prSet/>
      <dgm:spPr/>
      <dgm:t>
        <a:bodyPr/>
        <a:lstStyle/>
        <a:p>
          <a:endParaRPr lang="en-US"/>
        </a:p>
      </dgm:t>
    </dgm:pt>
    <dgm:pt modelId="{BB1BCA1C-74CA-46F6-BBCD-5C8A6B3C881B}">
      <dgm:prSet/>
      <dgm:spPr/>
      <dgm:t>
        <a:bodyPr/>
        <a:lstStyle/>
        <a:p>
          <a:r>
            <a:rPr lang="en-US"/>
            <a:t>Membership Retention</a:t>
          </a:r>
        </a:p>
      </dgm:t>
    </dgm:pt>
    <dgm:pt modelId="{67879C5A-AE2A-4F43-9B23-282C00004845}" type="parTrans" cxnId="{E23D4066-894A-4784-90FC-961308E47510}">
      <dgm:prSet/>
      <dgm:spPr/>
      <dgm:t>
        <a:bodyPr/>
        <a:lstStyle/>
        <a:p>
          <a:endParaRPr lang="en-US"/>
        </a:p>
      </dgm:t>
    </dgm:pt>
    <dgm:pt modelId="{6F9D4C33-E44E-4A9F-A838-CBC03CC1BF0D}" type="sibTrans" cxnId="{E23D4066-894A-4784-90FC-961308E47510}">
      <dgm:prSet/>
      <dgm:spPr/>
      <dgm:t>
        <a:bodyPr/>
        <a:lstStyle/>
        <a:p>
          <a:endParaRPr lang="en-US"/>
        </a:p>
      </dgm:t>
    </dgm:pt>
    <dgm:pt modelId="{75816691-7920-4608-A0C8-D5FCA44EFB26}">
      <dgm:prSet/>
      <dgm:spPr/>
      <dgm:t>
        <a:bodyPr/>
        <a:lstStyle/>
        <a:p>
          <a:r>
            <a:rPr lang="en-US"/>
            <a:t>Chapter welcome letter</a:t>
          </a:r>
        </a:p>
      </dgm:t>
    </dgm:pt>
    <dgm:pt modelId="{57BFFA61-9302-42F3-8198-9A05A2C0E02E}" type="parTrans" cxnId="{B08B034F-D13C-4927-AA6E-8B15E897EF0B}">
      <dgm:prSet/>
      <dgm:spPr/>
      <dgm:t>
        <a:bodyPr/>
        <a:lstStyle/>
        <a:p>
          <a:endParaRPr lang="en-US"/>
        </a:p>
      </dgm:t>
    </dgm:pt>
    <dgm:pt modelId="{851C8C6B-777F-47E0-B7CA-EE00CC4A386D}" type="sibTrans" cxnId="{B08B034F-D13C-4927-AA6E-8B15E897EF0B}">
      <dgm:prSet/>
      <dgm:spPr/>
      <dgm:t>
        <a:bodyPr/>
        <a:lstStyle/>
        <a:p>
          <a:endParaRPr lang="en-US"/>
        </a:p>
      </dgm:t>
    </dgm:pt>
    <dgm:pt modelId="{006796E8-27E1-44DA-A894-596EEF940660}">
      <dgm:prSet/>
      <dgm:spPr/>
      <dgm:t>
        <a:bodyPr/>
        <a:lstStyle/>
        <a:p>
          <a:r>
            <a:rPr lang="en-US"/>
            <a:t>Monitoring of membership expectations</a:t>
          </a:r>
        </a:p>
      </dgm:t>
    </dgm:pt>
    <dgm:pt modelId="{CD0280E9-481F-4B52-B4E5-091602F0A66C}" type="parTrans" cxnId="{296C730F-584E-4D74-A206-7DFBA7481E48}">
      <dgm:prSet/>
      <dgm:spPr/>
      <dgm:t>
        <a:bodyPr/>
        <a:lstStyle/>
        <a:p>
          <a:endParaRPr lang="en-US"/>
        </a:p>
      </dgm:t>
    </dgm:pt>
    <dgm:pt modelId="{931DD8A5-7E7D-46F9-B227-7467A4D3BE1F}" type="sibTrans" cxnId="{296C730F-584E-4D74-A206-7DFBA7481E48}">
      <dgm:prSet/>
      <dgm:spPr/>
      <dgm:t>
        <a:bodyPr/>
        <a:lstStyle/>
        <a:p>
          <a:endParaRPr lang="en-US"/>
        </a:p>
      </dgm:t>
    </dgm:pt>
    <dgm:pt modelId="{D592464D-B0D0-4ADF-9630-269D330630EF}">
      <dgm:prSet/>
      <dgm:spPr/>
      <dgm:t>
        <a:bodyPr/>
        <a:lstStyle/>
        <a:p>
          <a:r>
            <a:rPr lang="en-US"/>
            <a:t>Survey sent to new members</a:t>
          </a:r>
        </a:p>
      </dgm:t>
    </dgm:pt>
    <dgm:pt modelId="{FD4DB1CF-EFBA-4FDF-8314-67DE8A33D789}" type="parTrans" cxnId="{9534E358-6517-43C3-BE53-85F3B64E0F87}">
      <dgm:prSet/>
      <dgm:spPr/>
      <dgm:t>
        <a:bodyPr/>
        <a:lstStyle/>
        <a:p>
          <a:endParaRPr lang="en-US"/>
        </a:p>
      </dgm:t>
    </dgm:pt>
    <dgm:pt modelId="{06A3429D-2B94-4384-82FB-A0F6B012EE94}" type="sibTrans" cxnId="{9534E358-6517-43C3-BE53-85F3B64E0F87}">
      <dgm:prSet/>
      <dgm:spPr/>
      <dgm:t>
        <a:bodyPr/>
        <a:lstStyle/>
        <a:p>
          <a:endParaRPr lang="en-US"/>
        </a:p>
      </dgm:t>
    </dgm:pt>
    <dgm:pt modelId="{4550CF84-5DA3-41BA-9609-61BA613C5AAE}">
      <dgm:prSet/>
      <dgm:spPr/>
      <dgm:t>
        <a:bodyPr/>
        <a:lstStyle/>
        <a:p>
          <a:r>
            <a:rPr lang="en-US"/>
            <a:t>Organization of Congress networking night</a:t>
          </a:r>
        </a:p>
      </dgm:t>
    </dgm:pt>
    <dgm:pt modelId="{C6719645-69E9-4432-899A-777C1C1A959E}" type="parTrans" cxnId="{136C6F3E-9A1E-4489-A2CF-CAABAE1D034D}">
      <dgm:prSet/>
      <dgm:spPr/>
      <dgm:t>
        <a:bodyPr/>
        <a:lstStyle/>
        <a:p>
          <a:endParaRPr lang="en-US"/>
        </a:p>
      </dgm:t>
    </dgm:pt>
    <dgm:pt modelId="{CFF0D1C4-B0BA-4E8C-9404-D8D4221E7E4A}" type="sibTrans" cxnId="{136C6F3E-9A1E-4489-A2CF-CAABAE1D034D}">
      <dgm:prSet/>
      <dgm:spPr/>
      <dgm:t>
        <a:bodyPr/>
        <a:lstStyle/>
        <a:p>
          <a:endParaRPr lang="en-US"/>
        </a:p>
      </dgm:t>
    </dgm:pt>
    <dgm:pt modelId="{69F79387-2DB1-4F60-B650-0E8CBDE76075}">
      <dgm:prSet/>
      <dgm:spPr/>
      <dgm:t>
        <a:bodyPr/>
        <a:lstStyle/>
        <a:p>
          <a:r>
            <a:rPr lang="en-US"/>
            <a:t>Organization of symposium networking event</a:t>
          </a:r>
        </a:p>
      </dgm:t>
    </dgm:pt>
    <dgm:pt modelId="{86D05F4F-2D28-4BB8-9D3E-6F1872961137}" type="parTrans" cxnId="{17A84767-8361-493A-BACF-8FB81167845E}">
      <dgm:prSet/>
      <dgm:spPr/>
      <dgm:t>
        <a:bodyPr/>
        <a:lstStyle/>
        <a:p>
          <a:endParaRPr lang="en-US"/>
        </a:p>
      </dgm:t>
    </dgm:pt>
    <dgm:pt modelId="{17FED7C3-35EF-4611-9616-044B58089D48}" type="sibTrans" cxnId="{17A84767-8361-493A-BACF-8FB81167845E}">
      <dgm:prSet/>
      <dgm:spPr/>
      <dgm:t>
        <a:bodyPr/>
        <a:lstStyle/>
        <a:p>
          <a:endParaRPr lang="en-US"/>
        </a:p>
      </dgm:t>
    </dgm:pt>
    <dgm:pt modelId="{C2A04879-59F7-404D-A621-111EDFD9E66E}">
      <dgm:prSet/>
      <dgm:spPr/>
      <dgm:t>
        <a:bodyPr/>
        <a:lstStyle/>
        <a:p>
          <a:r>
            <a:rPr lang="en-US"/>
            <a:t>Email communication and meetings as required</a:t>
          </a:r>
        </a:p>
      </dgm:t>
    </dgm:pt>
    <dgm:pt modelId="{CFF543BF-1D7C-407D-8273-4FBDFE14F691}" type="parTrans" cxnId="{57C916FB-1BE0-47BD-9A1C-5DD91F53E60B}">
      <dgm:prSet/>
      <dgm:spPr/>
      <dgm:t>
        <a:bodyPr/>
        <a:lstStyle/>
        <a:p>
          <a:endParaRPr lang="en-US"/>
        </a:p>
      </dgm:t>
    </dgm:pt>
    <dgm:pt modelId="{F2B99847-F1DF-40FA-BC22-4F878F2A7AFD}" type="sibTrans" cxnId="{57C916FB-1BE0-47BD-9A1C-5DD91F53E60B}">
      <dgm:prSet/>
      <dgm:spPr/>
      <dgm:t>
        <a:bodyPr/>
        <a:lstStyle/>
        <a:p>
          <a:endParaRPr lang="en-US"/>
        </a:p>
      </dgm:t>
    </dgm:pt>
    <dgm:pt modelId="{8EAD32D3-4264-4107-A66B-D26BD6735ABE}" type="pres">
      <dgm:prSet presAssocID="{04DABE87-8089-4E97-9617-4A9A688C62B8}" presName="linear" presStyleCnt="0">
        <dgm:presLayoutVars>
          <dgm:dir/>
          <dgm:animLvl val="lvl"/>
          <dgm:resizeHandles val="exact"/>
        </dgm:presLayoutVars>
      </dgm:prSet>
      <dgm:spPr/>
    </dgm:pt>
    <dgm:pt modelId="{D08D3A92-8B22-412D-9085-92D535FB35B9}" type="pres">
      <dgm:prSet presAssocID="{112770DE-36B2-46B7-93CD-BB64E8238499}" presName="parentLin" presStyleCnt="0"/>
      <dgm:spPr/>
    </dgm:pt>
    <dgm:pt modelId="{D40DF8D8-06BE-460D-8908-8153BBCB68BC}" type="pres">
      <dgm:prSet presAssocID="{112770DE-36B2-46B7-93CD-BB64E8238499}" presName="parentLeftMargin" presStyleLbl="node1" presStyleIdx="0" presStyleCnt="7"/>
      <dgm:spPr/>
    </dgm:pt>
    <dgm:pt modelId="{566E9AEA-BE39-4A96-A7C1-5F8CAC83DD66}" type="pres">
      <dgm:prSet presAssocID="{112770DE-36B2-46B7-93CD-BB64E823849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FF77EB5-467D-437F-9929-86783083B067}" type="pres">
      <dgm:prSet presAssocID="{112770DE-36B2-46B7-93CD-BB64E8238499}" presName="negativeSpace" presStyleCnt="0"/>
      <dgm:spPr/>
    </dgm:pt>
    <dgm:pt modelId="{5A659BD6-040F-4DF8-A651-3BDA5F85DD30}" type="pres">
      <dgm:prSet presAssocID="{112770DE-36B2-46B7-93CD-BB64E8238499}" presName="childText" presStyleLbl="conFgAcc1" presStyleIdx="0" presStyleCnt="7">
        <dgm:presLayoutVars>
          <dgm:bulletEnabled val="1"/>
        </dgm:presLayoutVars>
      </dgm:prSet>
      <dgm:spPr/>
    </dgm:pt>
    <dgm:pt modelId="{068856C1-8051-40FF-8B1D-47588428822F}" type="pres">
      <dgm:prSet presAssocID="{1AF344B7-9313-432C-9D90-C9F57FEA514C}" presName="spaceBetweenRectangles" presStyleCnt="0"/>
      <dgm:spPr/>
    </dgm:pt>
    <dgm:pt modelId="{3F2DB34C-DE48-4BCA-A29B-6A657C0D7183}" type="pres">
      <dgm:prSet presAssocID="{74C7C49F-0CFF-4FA9-8033-440001355356}" presName="parentLin" presStyleCnt="0"/>
      <dgm:spPr/>
    </dgm:pt>
    <dgm:pt modelId="{15A03402-853A-4594-AF78-36588130490F}" type="pres">
      <dgm:prSet presAssocID="{74C7C49F-0CFF-4FA9-8033-440001355356}" presName="parentLeftMargin" presStyleLbl="node1" presStyleIdx="0" presStyleCnt="7"/>
      <dgm:spPr/>
    </dgm:pt>
    <dgm:pt modelId="{7F1ECF8C-B617-4C6E-8EAC-609C331DA760}" type="pres">
      <dgm:prSet presAssocID="{74C7C49F-0CFF-4FA9-8033-44000135535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F7F929E-98E1-40BA-BC50-5EE9F235DA53}" type="pres">
      <dgm:prSet presAssocID="{74C7C49F-0CFF-4FA9-8033-440001355356}" presName="negativeSpace" presStyleCnt="0"/>
      <dgm:spPr/>
    </dgm:pt>
    <dgm:pt modelId="{76674988-3BC6-43D6-B0E0-2895A1AE1EBD}" type="pres">
      <dgm:prSet presAssocID="{74C7C49F-0CFF-4FA9-8033-440001355356}" presName="childText" presStyleLbl="conFgAcc1" presStyleIdx="1" presStyleCnt="7">
        <dgm:presLayoutVars>
          <dgm:bulletEnabled val="1"/>
        </dgm:presLayoutVars>
      </dgm:prSet>
      <dgm:spPr/>
    </dgm:pt>
    <dgm:pt modelId="{E2CD8968-DBBB-4705-85E9-AD5B71098A4F}" type="pres">
      <dgm:prSet presAssocID="{1DE10342-76A4-4FC9-AAA1-8949E33AA588}" presName="spaceBetweenRectangles" presStyleCnt="0"/>
      <dgm:spPr/>
    </dgm:pt>
    <dgm:pt modelId="{6997BB6F-2D38-449F-BA97-B12FC201BE3F}" type="pres">
      <dgm:prSet presAssocID="{BB1BCA1C-74CA-46F6-BBCD-5C8A6B3C881B}" presName="parentLin" presStyleCnt="0"/>
      <dgm:spPr/>
    </dgm:pt>
    <dgm:pt modelId="{6FE23FF9-ABB8-4504-A898-F9B6C7B7723A}" type="pres">
      <dgm:prSet presAssocID="{BB1BCA1C-74CA-46F6-BBCD-5C8A6B3C881B}" presName="parentLeftMargin" presStyleLbl="node1" presStyleIdx="1" presStyleCnt="7"/>
      <dgm:spPr/>
    </dgm:pt>
    <dgm:pt modelId="{E988407B-3F1F-43DB-8188-777C85D52CE5}" type="pres">
      <dgm:prSet presAssocID="{BB1BCA1C-74CA-46F6-BBCD-5C8A6B3C881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5F0C395-4C02-4EE1-B0E6-45B6097606D4}" type="pres">
      <dgm:prSet presAssocID="{BB1BCA1C-74CA-46F6-BBCD-5C8A6B3C881B}" presName="negativeSpace" presStyleCnt="0"/>
      <dgm:spPr/>
    </dgm:pt>
    <dgm:pt modelId="{4E927679-1861-4728-84F3-7D87A9259D3C}" type="pres">
      <dgm:prSet presAssocID="{BB1BCA1C-74CA-46F6-BBCD-5C8A6B3C881B}" presName="childText" presStyleLbl="conFgAcc1" presStyleIdx="2" presStyleCnt="7">
        <dgm:presLayoutVars>
          <dgm:bulletEnabled val="1"/>
        </dgm:presLayoutVars>
      </dgm:prSet>
      <dgm:spPr/>
    </dgm:pt>
    <dgm:pt modelId="{60FDC130-CEDD-4A42-86C0-F70818C71908}" type="pres">
      <dgm:prSet presAssocID="{6F9D4C33-E44E-4A9F-A838-CBC03CC1BF0D}" presName="spaceBetweenRectangles" presStyleCnt="0"/>
      <dgm:spPr/>
    </dgm:pt>
    <dgm:pt modelId="{4F06E762-2306-43C8-9B48-420DBD53B6D8}" type="pres">
      <dgm:prSet presAssocID="{006796E8-27E1-44DA-A894-596EEF940660}" presName="parentLin" presStyleCnt="0"/>
      <dgm:spPr/>
    </dgm:pt>
    <dgm:pt modelId="{3B0BD140-4C8C-4D96-850C-6340C29325A4}" type="pres">
      <dgm:prSet presAssocID="{006796E8-27E1-44DA-A894-596EEF940660}" presName="parentLeftMargin" presStyleLbl="node1" presStyleIdx="2" presStyleCnt="7"/>
      <dgm:spPr/>
    </dgm:pt>
    <dgm:pt modelId="{2571EC0A-1634-4A98-B3E5-6CF815E35870}" type="pres">
      <dgm:prSet presAssocID="{006796E8-27E1-44DA-A894-596EEF940660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F8007A2-6B6E-449A-89AE-872FE9225280}" type="pres">
      <dgm:prSet presAssocID="{006796E8-27E1-44DA-A894-596EEF940660}" presName="negativeSpace" presStyleCnt="0"/>
      <dgm:spPr/>
    </dgm:pt>
    <dgm:pt modelId="{970A5B46-CA81-4D5D-83E4-4DF73D6E8DD4}" type="pres">
      <dgm:prSet presAssocID="{006796E8-27E1-44DA-A894-596EEF940660}" presName="childText" presStyleLbl="conFgAcc1" presStyleIdx="3" presStyleCnt="7">
        <dgm:presLayoutVars>
          <dgm:bulletEnabled val="1"/>
        </dgm:presLayoutVars>
      </dgm:prSet>
      <dgm:spPr/>
    </dgm:pt>
    <dgm:pt modelId="{26DEA895-3C34-446B-BC59-724DFBB04806}" type="pres">
      <dgm:prSet presAssocID="{931DD8A5-7E7D-46F9-B227-7467A4D3BE1F}" presName="spaceBetweenRectangles" presStyleCnt="0"/>
      <dgm:spPr/>
    </dgm:pt>
    <dgm:pt modelId="{722C4EB4-04C4-4833-8F7F-50521B4C05C3}" type="pres">
      <dgm:prSet presAssocID="{4550CF84-5DA3-41BA-9609-61BA613C5AAE}" presName="parentLin" presStyleCnt="0"/>
      <dgm:spPr/>
    </dgm:pt>
    <dgm:pt modelId="{6B96E8C7-2440-44EB-9C90-0A3A86567782}" type="pres">
      <dgm:prSet presAssocID="{4550CF84-5DA3-41BA-9609-61BA613C5AAE}" presName="parentLeftMargin" presStyleLbl="node1" presStyleIdx="3" presStyleCnt="7"/>
      <dgm:spPr/>
    </dgm:pt>
    <dgm:pt modelId="{04D222FB-D414-4F4F-894E-0909AC94F19B}" type="pres">
      <dgm:prSet presAssocID="{4550CF84-5DA3-41BA-9609-61BA613C5AAE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2AE90331-6A91-48D1-ADB0-5C61116396C6}" type="pres">
      <dgm:prSet presAssocID="{4550CF84-5DA3-41BA-9609-61BA613C5AAE}" presName="negativeSpace" presStyleCnt="0"/>
      <dgm:spPr/>
    </dgm:pt>
    <dgm:pt modelId="{12BBFBDE-4B56-42D6-A94E-4D19205F3B12}" type="pres">
      <dgm:prSet presAssocID="{4550CF84-5DA3-41BA-9609-61BA613C5AAE}" presName="childText" presStyleLbl="conFgAcc1" presStyleIdx="4" presStyleCnt="7">
        <dgm:presLayoutVars>
          <dgm:bulletEnabled val="1"/>
        </dgm:presLayoutVars>
      </dgm:prSet>
      <dgm:spPr/>
    </dgm:pt>
    <dgm:pt modelId="{49397AA7-CB37-42F7-9690-BAA55556068A}" type="pres">
      <dgm:prSet presAssocID="{CFF0D1C4-B0BA-4E8C-9404-D8D4221E7E4A}" presName="spaceBetweenRectangles" presStyleCnt="0"/>
      <dgm:spPr/>
    </dgm:pt>
    <dgm:pt modelId="{A8F8CA2D-09C6-4BC6-B050-41F5CCE6B512}" type="pres">
      <dgm:prSet presAssocID="{69F79387-2DB1-4F60-B650-0E8CBDE76075}" presName="parentLin" presStyleCnt="0"/>
      <dgm:spPr/>
    </dgm:pt>
    <dgm:pt modelId="{F1B02BCE-6E5A-4D27-8324-AE10BFD7DCCD}" type="pres">
      <dgm:prSet presAssocID="{69F79387-2DB1-4F60-B650-0E8CBDE76075}" presName="parentLeftMargin" presStyleLbl="node1" presStyleIdx="4" presStyleCnt="7"/>
      <dgm:spPr/>
    </dgm:pt>
    <dgm:pt modelId="{A7CBA45B-FCCD-4849-9C5E-0708915DB814}" type="pres">
      <dgm:prSet presAssocID="{69F79387-2DB1-4F60-B650-0E8CBDE7607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D94347A-3018-4103-B7E1-A0D71E450F59}" type="pres">
      <dgm:prSet presAssocID="{69F79387-2DB1-4F60-B650-0E8CBDE76075}" presName="negativeSpace" presStyleCnt="0"/>
      <dgm:spPr/>
    </dgm:pt>
    <dgm:pt modelId="{C6FFA6CF-90FE-4ECA-B234-B22C51D63865}" type="pres">
      <dgm:prSet presAssocID="{69F79387-2DB1-4F60-B650-0E8CBDE76075}" presName="childText" presStyleLbl="conFgAcc1" presStyleIdx="5" presStyleCnt="7">
        <dgm:presLayoutVars>
          <dgm:bulletEnabled val="1"/>
        </dgm:presLayoutVars>
      </dgm:prSet>
      <dgm:spPr/>
    </dgm:pt>
    <dgm:pt modelId="{ECBBEF4F-75FD-4506-AB2D-21A0C442FB3D}" type="pres">
      <dgm:prSet presAssocID="{17FED7C3-35EF-4611-9616-044B58089D48}" presName="spaceBetweenRectangles" presStyleCnt="0"/>
      <dgm:spPr/>
    </dgm:pt>
    <dgm:pt modelId="{005DFCE9-BA54-4280-8CA3-78B399E21BB1}" type="pres">
      <dgm:prSet presAssocID="{C2A04879-59F7-404D-A621-111EDFD9E66E}" presName="parentLin" presStyleCnt="0"/>
      <dgm:spPr/>
    </dgm:pt>
    <dgm:pt modelId="{898507C7-4F57-4424-A6AE-D8F43F779809}" type="pres">
      <dgm:prSet presAssocID="{C2A04879-59F7-404D-A621-111EDFD9E66E}" presName="parentLeftMargin" presStyleLbl="node1" presStyleIdx="5" presStyleCnt="7"/>
      <dgm:spPr/>
    </dgm:pt>
    <dgm:pt modelId="{1EB2C629-E3BF-4B30-BBAE-AD6E7E672762}" type="pres">
      <dgm:prSet presAssocID="{C2A04879-59F7-404D-A621-111EDFD9E66E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26235269-E0B9-4F48-86C1-C36027EDD19F}" type="pres">
      <dgm:prSet presAssocID="{C2A04879-59F7-404D-A621-111EDFD9E66E}" presName="negativeSpace" presStyleCnt="0"/>
      <dgm:spPr/>
    </dgm:pt>
    <dgm:pt modelId="{D5F33CB7-6A86-4895-BC6E-C8A93B246AD2}" type="pres">
      <dgm:prSet presAssocID="{C2A04879-59F7-404D-A621-111EDFD9E66E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869CA705-8B79-4516-BE76-D7776F0A1C6C}" type="presOf" srcId="{65F62E72-A454-439B-8636-419C1A670DB0}" destId="{5A659BD6-040F-4DF8-A651-3BDA5F85DD30}" srcOrd="0" destOrd="0" presId="urn:microsoft.com/office/officeart/2005/8/layout/list1"/>
    <dgm:cxn modelId="{E0CB0606-437F-4C95-89D8-1C429FCC160C}" type="presOf" srcId="{006796E8-27E1-44DA-A894-596EEF940660}" destId="{2571EC0A-1634-4A98-B3E5-6CF815E35870}" srcOrd="1" destOrd="0" presId="urn:microsoft.com/office/officeart/2005/8/layout/list1"/>
    <dgm:cxn modelId="{296C730F-584E-4D74-A206-7DFBA7481E48}" srcId="{04DABE87-8089-4E97-9617-4A9A688C62B8}" destId="{006796E8-27E1-44DA-A894-596EEF940660}" srcOrd="3" destOrd="0" parTransId="{CD0280E9-481F-4B52-B4E5-091602F0A66C}" sibTransId="{931DD8A5-7E7D-46F9-B227-7467A4D3BE1F}"/>
    <dgm:cxn modelId="{693D6934-93C9-449F-A0AD-05C63A53297C}" type="presOf" srcId="{BB1BCA1C-74CA-46F6-BBCD-5C8A6B3C881B}" destId="{6FE23FF9-ABB8-4504-A898-F9B6C7B7723A}" srcOrd="0" destOrd="0" presId="urn:microsoft.com/office/officeart/2005/8/layout/list1"/>
    <dgm:cxn modelId="{85BA3339-57CC-42DD-AD68-10D834EA225B}" type="presOf" srcId="{4550CF84-5DA3-41BA-9609-61BA613C5AAE}" destId="{04D222FB-D414-4F4F-894E-0909AC94F19B}" srcOrd="1" destOrd="0" presId="urn:microsoft.com/office/officeart/2005/8/layout/list1"/>
    <dgm:cxn modelId="{136C6F3E-9A1E-4489-A2CF-CAABAE1D034D}" srcId="{04DABE87-8089-4E97-9617-4A9A688C62B8}" destId="{4550CF84-5DA3-41BA-9609-61BA613C5AAE}" srcOrd="4" destOrd="0" parTransId="{C6719645-69E9-4432-899A-777C1C1A959E}" sibTransId="{CFF0D1C4-B0BA-4E8C-9404-D8D4221E7E4A}"/>
    <dgm:cxn modelId="{44D4B95B-483A-4684-AA19-1DC80E74A748}" type="presOf" srcId="{75816691-7920-4608-A0C8-D5FCA44EFB26}" destId="{4E927679-1861-4728-84F3-7D87A9259D3C}" srcOrd="0" destOrd="0" presId="urn:microsoft.com/office/officeart/2005/8/layout/list1"/>
    <dgm:cxn modelId="{8EFABA41-20DC-437C-9F09-4BA34AE14562}" srcId="{04DABE87-8089-4E97-9617-4A9A688C62B8}" destId="{74C7C49F-0CFF-4FA9-8033-440001355356}" srcOrd="1" destOrd="0" parTransId="{BDD96746-B1E6-4686-878D-4F3089EA54C8}" sibTransId="{1DE10342-76A4-4FC9-AAA1-8949E33AA588}"/>
    <dgm:cxn modelId="{89E47643-E41A-484C-8463-54AE023C027B}" type="presOf" srcId="{D592464D-B0D0-4ADF-9630-269D330630EF}" destId="{970A5B46-CA81-4D5D-83E4-4DF73D6E8DD4}" srcOrd="0" destOrd="0" presId="urn:microsoft.com/office/officeart/2005/8/layout/list1"/>
    <dgm:cxn modelId="{931CF944-22B0-4363-B612-A3E1095C72A4}" srcId="{74C7C49F-0CFF-4FA9-8033-440001355356}" destId="{F20B523F-8A98-4E75-97DA-F34FBFD8D6D8}" srcOrd="2" destOrd="0" parTransId="{33F3256B-3FAA-47A5-B7DC-80E180F1C75F}" sibTransId="{A2C00B89-BED7-4319-881B-1FF52FE50B73}"/>
    <dgm:cxn modelId="{E23D4066-894A-4784-90FC-961308E47510}" srcId="{04DABE87-8089-4E97-9617-4A9A688C62B8}" destId="{BB1BCA1C-74CA-46F6-BBCD-5C8A6B3C881B}" srcOrd="2" destOrd="0" parTransId="{67879C5A-AE2A-4F43-9B23-282C00004845}" sibTransId="{6F9D4C33-E44E-4A9F-A838-CBC03CC1BF0D}"/>
    <dgm:cxn modelId="{C5F7BF66-0AA7-4262-B12E-8A185761B53D}" type="presOf" srcId="{112770DE-36B2-46B7-93CD-BB64E8238499}" destId="{566E9AEA-BE39-4A96-A7C1-5F8CAC83DD66}" srcOrd="1" destOrd="0" presId="urn:microsoft.com/office/officeart/2005/8/layout/list1"/>
    <dgm:cxn modelId="{17A84767-8361-493A-BACF-8FB81167845E}" srcId="{04DABE87-8089-4E97-9617-4A9A688C62B8}" destId="{69F79387-2DB1-4F60-B650-0E8CBDE76075}" srcOrd="5" destOrd="0" parTransId="{86D05F4F-2D28-4BB8-9D3E-6F1872961137}" sibTransId="{17FED7C3-35EF-4611-9616-044B58089D48}"/>
    <dgm:cxn modelId="{4B84794C-754B-4B19-9FEF-F265FEFFE331}" srcId="{74C7C49F-0CFF-4FA9-8033-440001355356}" destId="{BC545847-771B-462F-B8F4-CAEB45D26D47}" srcOrd="1" destOrd="0" parTransId="{6121A417-BA62-4FA4-8183-31F77FFD2F60}" sibTransId="{0389B4E7-F201-4BE7-97CC-B9F9BAFD298F}"/>
    <dgm:cxn modelId="{B08B034F-D13C-4927-AA6E-8B15E897EF0B}" srcId="{BB1BCA1C-74CA-46F6-BBCD-5C8A6B3C881B}" destId="{75816691-7920-4608-A0C8-D5FCA44EFB26}" srcOrd="0" destOrd="0" parTransId="{57BFFA61-9302-42F3-8198-9A05A2C0E02E}" sibTransId="{851C8C6B-777F-47E0-B7CA-EE00CC4A386D}"/>
    <dgm:cxn modelId="{53250770-41EF-471D-977D-0E380E70CFC7}" type="presOf" srcId="{69F79387-2DB1-4F60-B650-0E8CBDE76075}" destId="{F1B02BCE-6E5A-4D27-8324-AE10BFD7DCCD}" srcOrd="0" destOrd="0" presId="urn:microsoft.com/office/officeart/2005/8/layout/list1"/>
    <dgm:cxn modelId="{9534E358-6517-43C3-BE53-85F3B64E0F87}" srcId="{006796E8-27E1-44DA-A894-596EEF940660}" destId="{D592464D-B0D0-4ADF-9630-269D330630EF}" srcOrd="0" destOrd="0" parTransId="{FD4DB1CF-EFBA-4FDF-8314-67DE8A33D789}" sibTransId="{06A3429D-2B94-4384-82FB-A0F6B012EE94}"/>
    <dgm:cxn modelId="{225E7B81-1917-48D5-A9F3-A79582F038B8}" type="presOf" srcId="{C2A04879-59F7-404D-A621-111EDFD9E66E}" destId="{898507C7-4F57-4424-A6AE-D8F43F779809}" srcOrd="0" destOrd="0" presId="urn:microsoft.com/office/officeart/2005/8/layout/list1"/>
    <dgm:cxn modelId="{DD1A918A-2A5D-4BD6-ABB4-238FB140F84E}" type="presOf" srcId="{F20B523F-8A98-4E75-97DA-F34FBFD8D6D8}" destId="{76674988-3BC6-43D6-B0E0-2895A1AE1EBD}" srcOrd="0" destOrd="2" presId="urn:microsoft.com/office/officeart/2005/8/layout/list1"/>
    <dgm:cxn modelId="{1F7C948A-3F62-4979-B99B-EA9B03A950DF}" type="presOf" srcId="{74C7C49F-0CFF-4FA9-8033-440001355356}" destId="{15A03402-853A-4594-AF78-36588130490F}" srcOrd="0" destOrd="0" presId="urn:microsoft.com/office/officeart/2005/8/layout/list1"/>
    <dgm:cxn modelId="{0369808C-71BB-40DB-9AF3-277434E3C186}" type="presOf" srcId="{BC545847-771B-462F-B8F4-CAEB45D26D47}" destId="{76674988-3BC6-43D6-B0E0-2895A1AE1EBD}" srcOrd="0" destOrd="1" presId="urn:microsoft.com/office/officeart/2005/8/layout/list1"/>
    <dgm:cxn modelId="{0DE3FF8F-01F7-49C3-8C8F-46656C8E332D}" type="presOf" srcId="{081F6424-7A26-425E-85CB-D92B12C07F21}" destId="{76674988-3BC6-43D6-B0E0-2895A1AE1EBD}" srcOrd="0" destOrd="0" presId="urn:microsoft.com/office/officeart/2005/8/layout/list1"/>
    <dgm:cxn modelId="{1340EC9C-9B87-491E-A11D-9F23692ED971}" type="presOf" srcId="{112770DE-36B2-46B7-93CD-BB64E8238499}" destId="{D40DF8D8-06BE-460D-8908-8153BBCB68BC}" srcOrd="0" destOrd="0" presId="urn:microsoft.com/office/officeart/2005/8/layout/list1"/>
    <dgm:cxn modelId="{1C9B409D-605C-49E2-AFE2-BE581AF7923C}" type="presOf" srcId="{BB1BCA1C-74CA-46F6-BBCD-5C8A6B3C881B}" destId="{E988407B-3F1F-43DB-8188-777C85D52CE5}" srcOrd="1" destOrd="0" presId="urn:microsoft.com/office/officeart/2005/8/layout/list1"/>
    <dgm:cxn modelId="{F68FDCA4-2776-4939-BB1F-BCAAC88FD682}" type="presOf" srcId="{006796E8-27E1-44DA-A894-596EEF940660}" destId="{3B0BD140-4C8C-4D96-850C-6340C29325A4}" srcOrd="0" destOrd="0" presId="urn:microsoft.com/office/officeart/2005/8/layout/list1"/>
    <dgm:cxn modelId="{F319F9A7-4599-44AB-A085-3A989A855E13}" srcId="{112770DE-36B2-46B7-93CD-BB64E8238499}" destId="{65F62E72-A454-439B-8636-419C1A670DB0}" srcOrd="0" destOrd="0" parTransId="{077ED46C-D472-4A4E-8284-EE678E26DDD2}" sibTransId="{C58966ED-844E-420E-AC18-9A34E694FC6E}"/>
    <dgm:cxn modelId="{FBFED0AE-55E5-4628-84F4-0E8FE5F67FB0}" type="presOf" srcId="{4550CF84-5DA3-41BA-9609-61BA613C5AAE}" destId="{6B96E8C7-2440-44EB-9C90-0A3A86567782}" srcOrd="0" destOrd="0" presId="urn:microsoft.com/office/officeart/2005/8/layout/list1"/>
    <dgm:cxn modelId="{16FBD4B2-2C94-420F-B66F-C7CDA9C3B0F4}" srcId="{04DABE87-8089-4E97-9617-4A9A688C62B8}" destId="{112770DE-36B2-46B7-93CD-BB64E8238499}" srcOrd="0" destOrd="0" parTransId="{56D8B232-B91D-4E14-B7D3-05B4D78EC21C}" sibTransId="{1AF344B7-9313-432C-9D90-C9F57FEA514C}"/>
    <dgm:cxn modelId="{960D58BE-F123-48A6-ADE7-5FEFF212A355}" type="presOf" srcId="{69F79387-2DB1-4F60-B650-0E8CBDE76075}" destId="{A7CBA45B-FCCD-4849-9C5E-0708915DB814}" srcOrd="1" destOrd="0" presId="urn:microsoft.com/office/officeart/2005/8/layout/list1"/>
    <dgm:cxn modelId="{E0423ED0-FD84-4DBB-954A-849D92745F8A}" type="presOf" srcId="{74C7C49F-0CFF-4FA9-8033-440001355356}" destId="{7F1ECF8C-B617-4C6E-8EAC-609C331DA760}" srcOrd="1" destOrd="0" presId="urn:microsoft.com/office/officeart/2005/8/layout/list1"/>
    <dgm:cxn modelId="{9E44BBE5-0124-461C-A76D-D78D974321EE}" type="presOf" srcId="{F24FF752-628A-4725-9CAC-A94A76316758}" destId="{5A659BD6-040F-4DF8-A651-3BDA5F85DD30}" srcOrd="0" destOrd="1" presId="urn:microsoft.com/office/officeart/2005/8/layout/list1"/>
    <dgm:cxn modelId="{E413E8EC-5462-4D9E-97AB-FEF24F8B60C5}" type="presOf" srcId="{C2A04879-59F7-404D-A621-111EDFD9E66E}" destId="{1EB2C629-E3BF-4B30-BBAE-AD6E7E672762}" srcOrd="1" destOrd="0" presId="urn:microsoft.com/office/officeart/2005/8/layout/list1"/>
    <dgm:cxn modelId="{190D37F1-9826-4502-89A0-B20E039AC71B}" type="presOf" srcId="{04DABE87-8089-4E97-9617-4A9A688C62B8}" destId="{8EAD32D3-4264-4107-A66B-D26BD6735ABE}" srcOrd="0" destOrd="0" presId="urn:microsoft.com/office/officeart/2005/8/layout/list1"/>
    <dgm:cxn modelId="{8EE7E4F8-E821-4664-8616-B98B36F7FEC0}" srcId="{112770DE-36B2-46B7-93CD-BB64E8238499}" destId="{F24FF752-628A-4725-9CAC-A94A76316758}" srcOrd="1" destOrd="0" parTransId="{11EE7E25-77F2-4F65-B631-927AB33C0A09}" sibTransId="{5A0BF57C-10A3-4A80-8D71-EFB2C96B2978}"/>
    <dgm:cxn modelId="{57C916FB-1BE0-47BD-9A1C-5DD91F53E60B}" srcId="{04DABE87-8089-4E97-9617-4A9A688C62B8}" destId="{C2A04879-59F7-404D-A621-111EDFD9E66E}" srcOrd="6" destOrd="0" parTransId="{CFF543BF-1D7C-407D-8273-4FBDFE14F691}" sibTransId="{F2B99847-F1DF-40FA-BC22-4F878F2A7AFD}"/>
    <dgm:cxn modelId="{ACAF6EFD-A7EF-45F3-956F-3C8FE368ABF4}" srcId="{74C7C49F-0CFF-4FA9-8033-440001355356}" destId="{081F6424-7A26-425E-85CB-D92B12C07F21}" srcOrd="0" destOrd="0" parTransId="{28904602-27E8-4579-B596-5D2D0E43913E}" sibTransId="{E32337D6-6E44-47D2-99AB-FD2FCDB0FD02}"/>
    <dgm:cxn modelId="{F9D7A3A4-81F5-4EAD-ADFD-6863A39FAFC3}" type="presParOf" srcId="{8EAD32D3-4264-4107-A66B-D26BD6735ABE}" destId="{D08D3A92-8B22-412D-9085-92D535FB35B9}" srcOrd="0" destOrd="0" presId="urn:microsoft.com/office/officeart/2005/8/layout/list1"/>
    <dgm:cxn modelId="{88DE3073-7EF3-4662-B45F-A50006D56D70}" type="presParOf" srcId="{D08D3A92-8B22-412D-9085-92D535FB35B9}" destId="{D40DF8D8-06BE-460D-8908-8153BBCB68BC}" srcOrd="0" destOrd="0" presId="urn:microsoft.com/office/officeart/2005/8/layout/list1"/>
    <dgm:cxn modelId="{50FD368D-2D7E-4E8A-870E-040C51DC11DB}" type="presParOf" srcId="{D08D3A92-8B22-412D-9085-92D535FB35B9}" destId="{566E9AEA-BE39-4A96-A7C1-5F8CAC83DD66}" srcOrd="1" destOrd="0" presId="urn:microsoft.com/office/officeart/2005/8/layout/list1"/>
    <dgm:cxn modelId="{1922D00B-FDE6-40ED-A186-7D1D4DEDF9F3}" type="presParOf" srcId="{8EAD32D3-4264-4107-A66B-D26BD6735ABE}" destId="{FFF77EB5-467D-437F-9929-86783083B067}" srcOrd="1" destOrd="0" presId="urn:microsoft.com/office/officeart/2005/8/layout/list1"/>
    <dgm:cxn modelId="{DE0BD95D-E476-42B2-A0DB-C91571C41E74}" type="presParOf" srcId="{8EAD32D3-4264-4107-A66B-D26BD6735ABE}" destId="{5A659BD6-040F-4DF8-A651-3BDA5F85DD30}" srcOrd="2" destOrd="0" presId="urn:microsoft.com/office/officeart/2005/8/layout/list1"/>
    <dgm:cxn modelId="{1F76C6B2-0B09-4272-8F4A-C3B1554E47CA}" type="presParOf" srcId="{8EAD32D3-4264-4107-A66B-D26BD6735ABE}" destId="{068856C1-8051-40FF-8B1D-47588428822F}" srcOrd="3" destOrd="0" presId="urn:microsoft.com/office/officeart/2005/8/layout/list1"/>
    <dgm:cxn modelId="{FD622F0F-AFFD-4235-859A-697D09E6C685}" type="presParOf" srcId="{8EAD32D3-4264-4107-A66B-D26BD6735ABE}" destId="{3F2DB34C-DE48-4BCA-A29B-6A657C0D7183}" srcOrd="4" destOrd="0" presId="urn:microsoft.com/office/officeart/2005/8/layout/list1"/>
    <dgm:cxn modelId="{9C48F584-5512-475A-836A-26F503789B59}" type="presParOf" srcId="{3F2DB34C-DE48-4BCA-A29B-6A657C0D7183}" destId="{15A03402-853A-4594-AF78-36588130490F}" srcOrd="0" destOrd="0" presId="urn:microsoft.com/office/officeart/2005/8/layout/list1"/>
    <dgm:cxn modelId="{4A045024-0CF2-46C4-9D3A-1AB5FD8200B2}" type="presParOf" srcId="{3F2DB34C-DE48-4BCA-A29B-6A657C0D7183}" destId="{7F1ECF8C-B617-4C6E-8EAC-609C331DA760}" srcOrd="1" destOrd="0" presId="urn:microsoft.com/office/officeart/2005/8/layout/list1"/>
    <dgm:cxn modelId="{450CC096-D2F7-4C76-ADA2-8FD5DF4611D8}" type="presParOf" srcId="{8EAD32D3-4264-4107-A66B-D26BD6735ABE}" destId="{1F7F929E-98E1-40BA-BC50-5EE9F235DA53}" srcOrd="5" destOrd="0" presId="urn:microsoft.com/office/officeart/2005/8/layout/list1"/>
    <dgm:cxn modelId="{78367339-ED83-4D6E-8E6D-E0667619EE07}" type="presParOf" srcId="{8EAD32D3-4264-4107-A66B-D26BD6735ABE}" destId="{76674988-3BC6-43D6-B0E0-2895A1AE1EBD}" srcOrd="6" destOrd="0" presId="urn:microsoft.com/office/officeart/2005/8/layout/list1"/>
    <dgm:cxn modelId="{45298623-1752-4953-A472-88A9B0F6A0BC}" type="presParOf" srcId="{8EAD32D3-4264-4107-A66B-D26BD6735ABE}" destId="{E2CD8968-DBBB-4705-85E9-AD5B71098A4F}" srcOrd="7" destOrd="0" presId="urn:microsoft.com/office/officeart/2005/8/layout/list1"/>
    <dgm:cxn modelId="{51F03254-2C0A-4575-9F33-581C9692EE95}" type="presParOf" srcId="{8EAD32D3-4264-4107-A66B-D26BD6735ABE}" destId="{6997BB6F-2D38-449F-BA97-B12FC201BE3F}" srcOrd="8" destOrd="0" presId="urn:microsoft.com/office/officeart/2005/8/layout/list1"/>
    <dgm:cxn modelId="{DA3097E1-5AD0-4752-806B-688ADF07C405}" type="presParOf" srcId="{6997BB6F-2D38-449F-BA97-B12FC201BE3F}" destId="{6FE23FF9-ABB8-4504-A898-F9B6C7B7723A}" srcOrd="0" destOrd="0" presId="urn:microsoft.com/office/officeart/2005/8/layout/list1"/>
    <dgm:cxn modelId="{8DDB9C6F-9C9B-4FC2-8E74-05C710F0D7FA}" type="presParOf" srcId="{6997BB6F-2D38-449F-BA97-B12FC201BE3F}" destId="{E988407B-3F1F-43DB-8188-777C85D52CE5}" srcOrd="1" destOrd="0" presId="urn:microsoft.com/office/officeart/2005/8/layout/list1"/>
    <dgm:cxn modelId="{C1D1D898-D53F-4C17-BC6A-A7DAB0C48BCE}" type="presParOf" srcId="{8EAD32D3-4264-4107-A66B-D26BD6735ABE}" destId="{25F0C395-4C02-4EE1-B0E6-45B6097606D4}" srcOrd="9" destOrd="0" presId="urn:microsoft.com/office/officeart/2005/8/layout/list1"/>
    <dgm:cxn modelId="{B3C9F548-BB3A-4C8A-AB79-B9F57F272445}" type="presParOf" srcId="{8EAD32D3-4264-4107-A66B-D26BD6735ABE}" destId="{4E927679-1861-4728-84F3-7D87A9259D3C}" srcOrd="10" destOrd="0" presId="urn:microsoft.com/office/officeart/2005/8/layout/list1"/>
    <dgm:cxn modelId="{6222190D-DA7E-453B-988B-E07A00597C5B}" type="presParOf" srcId="{8EAD32D3-4264-4107-A66B-D26BD6735ABE}" destId="{60FDC130-CEDD-4A42-86C0-F70818C71908}" srcOrd="11" destOrd="0" presId="urn:microsoft.com/office/officeart/2005/8/layout/list1"/>
    <dgm:cxn modelId="{B74748BA-76E2-40C6-91A9-AB866AC9739F}" type="presParOf" srcId="{8EAD32D3-4264-4107-A66B-D26BD6735ABE}" destId="{4F06E762-2306-43C8-9B48-420DBD53B6D8}" srcOrd="12" destOrd="0" presId="urn:microsoft.com/office/officeart/2005/8/layout/list1"/>
    <dgm:cxn modelId="{1958CCB0-EA5D-4D68-A05B-49538D963B36}" type="presParOf" srcId="{4F06E762-2306-43C8-9B48-420DBD53B6D8}" destId="{3B0BD140-4C8C-4D96-850C-6340C29325A4}" srcOrd="0" destOrd="0" presId="urn:microsoft.com/office/officeart/2005/8/layout/list1"/>
    <dgm:cxn modelId="{DDB66566-15C4-4977-BF08-CD8F104F9A13}" type="presParOf" srcId="{4F06E762-2306-43C8-9B48-420DBD53B6D8}" destId="{2571EC0A-1634-4A98-B3E5-6CF815E35870}" srcOrd="1" destOrd="0" presId="urn:microsoft.com/office/officeart/2005/8/layout/list1"/>
    <dgm:cxn modelId="{AD89051C-496D-4403-BFD4-247F7BBD0942}" type="presParOf" srcId="{8EAD32D3-4264-4107-A66B-D26BD6735ABE}" destId="{BF8007A2-6B6E-449A-89AE-872FE9225280}" srcOrd="13" destOrd="0" presId="urn:microsoft.com/office/officeart/2005/8/layout/list1"/>
    <dgm:cxn modelId="{46FDF63E-08F3-4540-827B-0D8BC6DEE571}" type="presParOf" srcId="{8EAD32D3-4264-4107-A66B-D26BD6735ABE}" destId="{970A5B46-CA81-4D5D-83E4-4DF73D6E8DD4}" srcOrd="14" destOrd="0" presId="urn:microsoft.com/office/officeart/2005/8/layout/list1"/>
    <dgm:cxn modelId="{0CFB40F9-22BD-4157-AD0B-17D2B5FC8235}" type="presParOf" srcId="{8EAD32D3-4264-4107-A66B-D26BD6735ABE}" destId="{26DEA895-3C34-446B-BC59-724DFBB04806}" srcOrd="15" destOrd="0" presId="urn:microsoft.com/office/officeart/2005/8/layout/list1"/>
    <dgm:cxn modelId="{70CD4C13-E831-40C8-BADB-FB3F8BE3AA48}" type="presParOf" srcId="{8EAD32D3-4264-4107-A66B-D26BD6735ABE}" destId="{722C4EB4-04C4-4833-8F7F-50521B4C05C3}" srcOrd="16" destOrd="0" presId="urn:microsoft.com/office/officeart/2005/8/layout/list1"/>
    <dgm:cxn modelId="{2F80386B-1ADB-401E-9561-63CD825BE600}" type="presParOf" srcId="{722C4EB4-04C4-4833-8F7F-50521B4C05C3}" destId="{6B96E8C7-2440-44EB-9C90-0A3A86567782}" srcOrd="0" destOrd="0" presId="urn:microsoft.com/office/officeart/2005/8/layout/list1"/>
    <dgm:cxn modelId="{673B3E3C-7D81-4727-8775-4DAFF7D0B9E7}" type="presParOf" srcId="{722C4EB4-04C4-4833-8F7F-50521B4C05C3}" destId="{04D222FB-D414-4F4F-894E-0909AC94F19B}" srcOrd="1" destOrd="0" presId="urn:microsoft.com/office/officeart/2005/8/layout/list1"/>
    <dgm:cxn modelId="{345936E4-532F-4A0B-9001-827DFC904D94}" type="presParOf" srcId="{8EAD32D3-4264-4107-A66B-D26BD6735ABE}" destId="{2AE90331-6A91-48D1-ADB0-5C61116396C6}" srcOrd="17" destOrd="0" presId="urn:microsoft.com/office/officeart/2005/8/layout/list1"/>
    <dgm:cxn modelId="{06E3873E-67D5-4CD6-AB19-C012E2C5F3B5}" type="presParOf" srcId="{8EAD32D3-4264-4107-A66B-D26BD6735ABE}" destId="{12BBFBDE-4B56-42D6-A94E-4D19205F3B12}" srcOrd="18" destOrd="0" presId="urn:microsoft.com/office/officeart/2005/8/layout/list1"/>
    <dgm:cxn modelId="{36843833-E73F-4C81-B2FD-7D9C4047BB30}" type="presParOf" srcId="{8EAD32D3-4264-4107-A66B-D26BD6735ABE}" destId="{49397AA7-CB37-42F7-9690-BAA55556068A}" srcOrd="19" destOrd="0" presId="urn:microsoft.com/office/officeart/2005/8/layout/list1"/>
    <dgm:cxn modelId="{97A16EED-5558-4ACE-BB34-B2E16EECEC54}" type="presParOf" srcId="{8EAD32D3-4264-4107-A66B-D26BD6735ABE}" destId="{A8F8CA2D-09C6-4BC6-B050-41F5CCE6B512}" srcOrd="20" destOrd="0" presId="urn:microsoft.com/office/officeart/2005/8/layout/list1"/>
    <dgm:cxn modelId="{0904B4E2-B099-4994-B7D6-A4086D6CEE5D}" type="presParOf" srcId="{A8F8CA2D-09C6-4BC6-B050-41F5CCE6B512}" destId="{F1B02BCE-6E5A-4D27-8324-AE10BFD7DCCD}" srcOrd="0" destOrd="0" presId="urn:microsoft.com/office/officeart/2005/8/layout/list1"/>
    <dgm:cxn modelId="{2BA5418C-4EC2-4F74-8457-65FC0F69B061}" type="presParOf" srcId="{A8F8CA2D-09C6-4BC6-B050-41F5CCE6B512}" destId="{A7CBA45B-FCCD-4849-9C5E-0708915DB814}" srcOrd="1" destOrd="0" presId="urn:microsoft.com/office/officeart/2005/8/layout/list1"/>
    <dgm:cxn modelId="{37C126C9-1BD8-4C35-B2E8-DE69038DDC2E}" type="presParOf" srcId="{8EAD32D3-4264-4107-A66B-D26BD6735ABE}" destId="{0D94347A-3018-4103-B7E1-A0D71E450F59}" srcOrd="21" destOrd="0" presId="urn:microsoft.com/office/officeart/2005/8/layout/list1"/>
    <dgm:cxn modelId="{375904E4-8C67-46BB-A47C-BACA33C64606}" type="presParOf" srcId="{8EAD32D3-4264-4107-A66B-D26BD6735ABE}" destId="{C6FFA6CF-90FE-4ECA-B234-B22C51D63865}" srcOrd="22" destOrd="0" presId="urn:microsoft.com/office/officeart/2005/8/layout/list1"/>
    <dgm:cxn modelId="{D1F06951-C328-4F91-84CD-D98FDF35AE57}" type="presParOf" srcId="{8EAD32D3-4264-4107-A66B-D26BD6735ABE}" destId="{ECBBEF4F-75FD-4506-AB2D-21A0C442FB3D}" srcOrd="23" destOrd="0" presId="urn:microsoft.com/office/officeart/2005/8/layout/list1"/>
    <dgm:cxn modelId="{8BE6E8DB-0664-48C4-B573-BBA3B06232BD}" type="presParOf" srcId="{8EAD32D3-4264-4107-A66B-D26BD6735ABE}" destId="{005DFCE9-BA54-4280-8CA3-78B399E21BB1}" srcOrd="24" destOrd="0" presId="urn:microsoft.com/office/officeart/2005/8/layout/list1"/>
    <dgm:cxn modelId="{2045D4D7-DE10-42B7-B179-BB16C6DA97A8}" type="presParOf" srcId="{005DFCE9-BA54-4280-8CA3-78B399E21BB1}" destId="{898507C7-4F57-4424-A6AE-D8F43F779809}" srcOrd="0" destOrd="0" presId="urn:microsoft.com/office/officeart/2005/8/layout/list1"/>
    <dgm:cxn modelId="{018B5A0E-3E8E-4FB4-A67C-38845F9728C4}" type="presParOf" srcId="{005DFCE9-BA54-4280-8CA3-78B399E21BB1}" destId="{1EB2C629-E3BF-4B30-BBAE-AD6E7E672762}" srcOrd="1" destOrd="0" presId="urn:microsoft.com/office/officeart/2005/8/layout/list1"/>
    <dgm:cxn modelId="{59AB11F2-2AA9-40FE-8A7D-BCAFA8ADD50B}" type="presParOf" srcId="{8EAD32D3-4264-4107-A66B-D26BD6735ABE}" destId="{26235269-E0B9-4F48-86C1-C36027EDD19F}" srcOrd="25" destOrd="0" presId="urn:microsoft.com/office/officeart/2005/8/layout/list1"/>
    <dgm:cxn modelId="{578C2EC7-4FC8-4609-BF7F-8D819D98D798}" type="presParOf" srcId="{8EAD32D3-4264-4107-A66B-D26BD6735ABE}" destId="{D5F33CB7-6A86-4895-BC6E-C8A93B246AD2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C81300-8DEC-4694-AF34-E0D5DC93C22F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FF45822-9F93-4699-9A21-81AA44283A35}">
      <dgm:prSet/>
      <dgm:spPr/>
      <dgm:t>
        <a:bodyPr/>
        <a:lstStyle/>
        <a:p>
          <a:r>
            <a:rPr lang="en-US" b="0" i="0"/>
            <a:t>How did you about this chapter50% a colleague</a:t>
          </a:r>
          <a:endParaRPr lang="en-US"/>
        </a:p>
      </dgm:t>
    </dgm:pt>
    <dgm:pt modelId="{D423FFD0-A77B-4BF4-ABAD-C55EDD23C749}" type="parTrans" cxnId="{4850C0D2-0C19-4F76-8C50-789A7EA5B36C}">
      <dgm:prSet/>
      <dgm:spPr/>
      <dgm:t>
        <a:bodyPr/>
        <a:lstStyle/>
        <a:p>
          <a:endParaRPr lang="en-US"/>
        </a:p>
      </dgm:t>
    </dgm:pt>
    <dgm:pt modelId="{D970725D-35CC-47C2-B5EF-C3C1D9D356D7}" type="sibTrans" cxnId="{4850C0D2-0C19-4F76-8C50-789A7EA5B36C}">
      <dgm:prSet/>
      <dgm:spPr/>
      <dgm:t>
        <a:bodyPr/>
        <a:lstStyle/>
        <a:p>
          <a:endParaRPr lang="en-US"/>
        </a:p>
      </dgm:t>
    </dgm:pt>
    <dgm:pt modelId="{168DDAEE-211B-46AC-902C-6519BE163465}">
      <dgm:prSet/>
      <dgm:spPr/>
      <dgm:t>
        <a:bodyPr/>
        <a:lstStyle/>
        <a:p>
          <a:r>
            <a:rPr lang="en-US" b="0" i="0"/>
            <a:t>50% SCCM</a:t>
          </a:r>
          <a:endParaRPr lang="en-US"/>
        </a:p>
      </dgm:t>
    </dgm:pt>
    <dgm:pt modelId="{FF3FD90A-4B38-4538-B2B6-56F83D23CCA9}" type="parTrans" cxnId="{23B4E3F4-F810-44DC-BB9C-8BB8EC0DD9B3}">
      <dgm:prSet/>
      <dgm:spPr/>
      <dgm:t>
        <a:bodyPr/>
        <a:lstStyle/>
        <a:p>
          <a:endParaRPr lang="en-US"/>
        </a:p>
      </dgm:t>
    </dgm:pt>
    <dgm:pt modelId="{1A5E1A9D-F61A-4924-81E5-117963B5FFF9}" type="sibTrans" cxnId="{23B4E3F4-F810-44DC-BB9C-8BB8EC0DD9B3}">
      <dgm:prSet/>
      <dgm:spPr/>
      <dgm:t>
        <a:bodyPr/>
        <a:lstStyle/>
        <a:p>
          <a:endParaRPr lang="en-US"/>
        </a:p>
      </dgm:t>
    </dgm:pt>
    <dgm:pt modelId="{5277A0FA-D07A-4569-B143-4A4524C49849}">
      <dgm:prSet/>
      <dgm:spPr/>
      <dgm:t>
        <a:bodyPr/>
        <a:lstStyle/>
        <a:p>
          <a:r>
            <a:rPr lang="en-US" b="0" i="0"/>
            <a:t>Are you involved in other organizations</a:t>
          </a:r>
          <a:endParaRPr lang="en-US"/>
        </a:p>
      </dgm:t>
    </dgm:pt>
    <dgm:pt modelId="{7E466CC4-1F24-4D92-A51B-6327E78D24EE}" type="parTrans" cxnId="{B2AAABA7-387E-427C-ABE2-148118B9C08F}">
      <dgm:prSet/>
      <dgm:spPr/>
      <dgm:t>
        <a:bodyPr/>
        <a:lstStyle/>
        <a:p>
          <a:endParaRPr lang="en-US"/>
        </a:p>
      </dgm:t>
    </dgm:pt>
    <dgm:pt modelId="{584573DF-3C5C-4456-8C2E-02D8DDBAB820}" type="sibTrans" cxnId="{B2AAABA7-387E-427C-ABE2-148118B9C08F}">
      <dgm:prSet/>
      <dgm:spPr/>
      <dgm:t>
        <a:bodyPr/>
        <a:lstStyle/>
        <a:p>
          <a:endParaRPr lang="en-US"/>
        </a:p>
      </dgm:t>
    </dgm:pt>
    <dgm:pt modelId="{0D42A70A-7480-48AA-BB4F-F3931A44A8A4}">
      <dgm:prSet/>
      <dgm:spPr/>
      <dgm:t>
        <a:bodyPr/>
        <a:lstStyle/>
        <a:p>
          <a:r>
            <a:rPr lang="en-US" b="0" i="0"/>
            <a:t>ACS/SCCM</a:t>
          </a:r>
          <a:endParaRPr lang="en-US"/>
        </a:p>
      </dgm:t>
    </dgm:pt>
    <dgm:pt modelId="{D63FF0C7-6D8E-4B15-BCC7-1AC74955F692}" type="parTrans" cxnId="{804FA694-7D45-4079-857F-29F7785574B9}">
      <dgm:prSet/>
      <dgm:spPr/>
      <dgm:t>
        <a:bodyPr/>
        <a:lstStyle/>
        <a:p>
          <a:endParaRPr lang="en-US"/>
        </a:p>
      </dgm:t>
    </dgm:pt>
    <dgm:pt modelId="{711314CA-8047-47FC-AD5D-8A6DF1D22F75}" type="sibTrans" cxnId="{804FA694-7D45-4079-857F-29F7785574B9}">
      <dgm:prSet/>
      <dgm:spPr/>
      <dgm:t>
        <a:bodyPr/>
        <a:lstStyle/>
        <a:p>
          <a:endParaRPr lang="en-US"/>
        </a:p>
      </dgm:t>
    </dgm:pt>
    <dgm:pt modelId="{2523F6B0-EF39-4D25-8C88-4DB4675C4883}">
      <dgm:prSet/>
      <dgm:spPr/>
      <dgm:t>
        <a:bodyPr/>
        <a:lstStyle/>
        <a:p>
          <a:r>
            <a:rPr lang="en-US" b="0" i="0" dirty="0"/>
            <a:t>Are you interested in joining a committee </a:t>
          </a:r>
          <a:endParaRPr lang="en-US" dirty="0"/>
        </a:p>
      </dgm:t>
    </dgm:pt>
    <dgm:pt modelId="{F85BC3D8-62D9-483E-96D0-72547BE88564}" type="parTrans" cxnId="{CF556F58-30E6-4CD1-A936-CEB08CD9CBF0}">
      <dgm:prSet/>
      <dgm:spPr/>
      <dgm:t>
        <a:bodyPr/>
        <a:lstStyle/>
        <a:p>
          <a:endParaRPr lang="en-US"/>
        </a:p>
      </dgm:t>
    </dgm:pt>
    <dgm:pt modelId="{DFAE6BF9-C5A3-475A-932F-3D2B2805594B}" type="sibTrans" cxnId="{CF556F58-30E6-4CD1-A936-CEB08CD9CBF0}">
      <dgm:prSet/>
      <dgm:spPr/>
      <dgm:t>
        <a:bodyPr/>
        <a:lstStyle/>
        <a:p>
          <a:endParaRPr lang="en-US"/>
        </a:p>
      </dgm:t>
    </dgm:pt>
    <dgm:pt modelId="{E6829964-3585-4F78-8DEC-D9BF0BF0E767}">
      <dgm:prSet/>
      <dgm:spPr/>
      <dgm:t>
        <a:bodyPr/>
        <a:lstStyle/>
        <a:p>
          <a:r>
            <a:rPr lang="en-US" b="0" i="0"/>
            <a:t>50% Yes</a:t>
          </a:r>
          <a:endParaRPr lang="en-US"/>
        </a:p>
      </dgm:t>
    </dgm:pt>
    <dgm:pt modelId="{AC71CCB9-A61F-4A5D-AEC5-869D68453BA0}" type="parTrans" cxnId="{5294F08E-346C-420D-8D76-1DB7257262E1}">
      <dgm:prSet/>
      <dgm:spPr/>
      <dgm:t>
        <a:bodyPr/>
        <a:lstStyle/>
        <a:p>
          <a:endParaRPr lang="en-US"/>
        </a:p>
      </dgm:t>
    </dgm:pt>
    <dgm:pt modelId="{E011559D-3669-417D-8AF5-E9D018E51B24}" type="sibTrans" cxnId="{5294F08E-346C-420D-8D76-1DB7257262E1}">
      <dgm:prSet/>
      <dgm:spPr/>
      <dgm:t>
        <a:bodyPr/>
        <a:lstStyle/>
        <a:p>
          <a:endParaRPr lang="en-US"/>
        </a:p>
      </dgm:t>
    </dgm:pt>
    <dgm:pt modelId="{272502EA-66EC-4075-AFE8-DF534AF93394}">
      <dgm:prSet/>
      <dgm:spPr/>
      <dgm:t>
        <a:bodyPr/>
        <a:lstStyle/>
        <a:p>
          <a:r>
            <a:rPr lang="en-US" b="0" i="0"/>
            <a:t>Did the cost of the membership deter you from joining sooner</a:t>
          </a:r>
          <a:endParaRPr lang="en-US"/>
        </a:p>
      </dgm:t>
    </dgm:pt>
    <dgm:pt modelId="{887210FD-77E1-4630-956A-91D532469CC5}" type="parTrans" cxnId="{CB24F8F4-B508-4FAA-A795-58FF99539EFA}">
      <dgm:prSet/>
      <dgm:spPr/>
      <dgm:t>
        <a:bodyPr/>
        <a:lstStyle/>
        <a:p>
          <a:endParaRPr lang="en-US"/>
        </a:p>
      </dgm:t>
    </dgm:pt>
    <dgm:pt modelId="{CC347B1C-5D11-4DFD-9FC6-DF17A843E1A6}" type="sibTrans" cxnId="{CB24F8F4-B508-4FAA-A795-58FF99539EFA}">
      <dgm:prSet/>
      <dgm:spPr/>
      <dgm:t>
        <a:bodyPr/>
        <a:lstStyle/>
        <a:p>
          <a:endParaRPr lang="en-US"/>
        </a:p>
      </dgm:t>
    </dgm:pt>
    <dgm:pt modelId="{7AFF54B8-C6EF-4186-9779-F3604F53386F}">
      <dgm:prSet/>
      <dgm:spPr/>
      <dgm:t>
        <a:bodyPr/>
        <a:lstStyle/>
        <a:p>
          <a:r>
            <a:rPr lang="en-US" b="0" i="0"/>
            <a:t>100% No</a:t>
          </a:r>
          <a:endParaRPr lang="en-US"/>
        </a:p>
      </dgm:t>
    </dgm:pt>
    <dgm:pt modelId="{9484CDCC-19C9-43FA-A9EB-8C45C8B0C39F}" type="parTrans" cxnId="{D0245A36-11A1-4635-A814-563E2E00885A}">
      <dgm:prSet/>
      <dgm:spPr/>
      <dgm:t>
        <a:bodyPr/>
        <a:lstStyle/>
        <a:p>
          <a:endParaRPr lang="en-US"/>
        </a:p>
      </dgm:t>
    </dgm:pt>
    <dgm:pt modelId="{45B88EBB-7044-4EAB-AAA9-3322C1C42C6F}" type="sibTrans" cxnId="{D0245A36-11A1-4635-A814-563E2E00885A}">
      <dgm:prSet/>
      <dgm:spPr/>
      <dgm:t>
        <a:bodyPr/>
        <a:lstStyle/>
        <a:p>
          <a:endParaRPr lang="en-US"/>
        </a:p>
      </dgm:t>
    </dgm:pt>
    <dgm:pt modelId="{35BA202A-1E1B-45E9-8B87-CA1115ABB82E}">
      <dgm:prSet/>
      <dgm:spPr/>
      <dgm:t>
        <a:bodyPr/>
        <a:lstStyle/>
        <a:p>
          <a:r>
            <a:rPr lang="en-US" b="0" i="0"/>
            <a:t>How long of time span from learning about this chapter until joining</a:t>
          </a:r>
          <a:endParaRPr lang="en-US"/>
        </a:p>
      </dgm:t>
    </dgm:pt>
    <dgm:pt modelId="{BAB4640A-939C-402B-85FB-AC0DAB611527}" type="parTrans" cxnId="{2ACC9F06-885E-4BDB-99D1-ED12356CC53C}">
      <dgm:prSet/>
      <dgm:spPr/>
      <dgm:t>
        <a:bodyPr/>
        <a:lstStyle/>
        <a:p>
          <a:endParaRPr lang="en-US"/>
        </a:p>
      </dgm:t>
    </dgm:pt>
    <dgm:pt modelId="{F5788D34-CD24-45D5-BC11-9BC4264573B0}" type="sibTrans" cxnId="{2ACC9F06-885E-4BDB-99D1-ED12356CC53C}">
      <dgm:prSet/>
      <dgm:spPr/>
      <dgm:t>
        <a:bodyPr/>
        <a:lstStyle/>
        <a:p>
          <a:endParaRPr lang="en-US"/>
        </a:p>
      </dgm:t>
    </dgm:pt>
    <dgm:pt modelId="{8AB058BB-01AB-46D5-ADB3-D4425E57672C}">
      <dgm:prSet/>
      <dgm:spPr/>
      <dgm:t>
        <a:bodyPr/>
        <a:lstStyle/>
        <a:p>
          <a:r>
            <a:rPr lang="en-US" b="0" i="0"/>
            <a:t>100% &lt;1` year</a:t>
          </a:r>
          <a:endParaRPr lang="en-US"/>
        </a:p>
      </dgm:t>
    </dgm:pt>
    <dgm:pt modelId="{1FDD9E11-8F16-400C-BAAF-AB790FA69552}" type="parTrans" cxnId="{820B3378-7B14-4D84-96BB-436611C054A9}">
      <dgm:prSet/>
      <dgm:spPr/>
      <dgm:t>
        <a:bodyPr/>
        <a:lstStyle/>
        <a:p>
          <a:endParaRPr lang="en-US"/>
        </a:p>
      </dgm:t>
    </dgm:pt>
    <dgm:pt modelId="{ECF897DF-54E6-4710-875B-B105F5CD8888}" type="sibTrans" cxnId="{820B3378-7B14-4D84-96BB-436611C054A9}">
      <dgm:prSet/>
      <dgm:spPr/>
      <dgm:t>
        <a:bodyPr/>
        <a:lstStyle/>
        <a:p>
          <a:endParaRPr lang="en-US"/>
        </a:p>
      </dgm:t>
    </dgm:pt>
    <dgm:pt modelId="{B1CFB130-A437-4140-82AC-3BAFB7A86F9E}">
      <dgm:prSet/>
      <dgm:spPr/>
      <dgm:t>
        <a:bodyPr/>
        <a:lstStyle/>
        <a:p>
          <a:r>
            <a:rPr lang="en-US" b="0" i="0"/>
            <a:t>What is your goal of joining this chapter</a:t>
          </a:r>
          <a:endParaRPr lang="en-US"/>
        </a:p>
      </dgm:t>
    </dgm:pt>
    <dgm:pt modelId="{008C6CAA-D930-468E-B1B0-0761768BEFC8}" type="parTrans" cxnId="{0C81C601-BBA1-46B5-90BC-4457F7580867}">
      <dgm:prSet/>
      <dgm:spPr/>
      <dgm:t>
        <a:bodyPr/>
        <a:lstStyle/>
        <a:p>
          <a:endParaRPr lang="en-US"/>
        </a:p>
      </dgm:t>
    </dgm:pt>
    <dgm:pt modelId="{4F1284C2-9342-4406-8E3C-CF2A00EFC374}" type="sibTrans" cxnId="{0C81C601-BBA1-46B5-90BC-4457F7580867}">
      <dgm:prSet/>
      <dgm:spPr/>
      <dgm:t>
        <a:bodyPr/>
        <a:lstStyle/>
        <a:p>
          <a:endParaRPr lang="en-US"/>
        </a:p>
      </dgm:t>
    </dgm:pt>
    <dgm:pt modelId="{E7FAEE4A-B2CC-4D76-8033-9BD6B6B6C2FC}">
      <dgm:prSet/>
      <dgm:spPr/>
      <dgm:t>
        <a:bodyPr/>
        <a:lstStyle/>
        <a:p>
          <a:r>
            <a:rPr lang="en-US" b="0" i="0"/>
            <a:t>50% networking, 50% professional development</a:t>
          </a:r>
          <a:endParaRPr lang="en-US"/>
        </a:p>
      </dgm:t>
    </dgm:pt>
    <dgm:pt modelId="{46786E1C-1FB1-42F4-B4AC-8C07A83D77C1}" type="parTrans" cxnId="{FBCD0F71-15A9-4E50-B705-D39B42793CD4}">
      <dgm:prSet/>
      <dgm:spPr/>
      <dgm:t>
        <a:bodyPr/>
        <a:lstStyle/>
        <a:p>
          <a:endParaRPr lang="en-US"/>
        </a:p>
      </dgm:t>
    </dgm:pt>
    <dgm:pt modelId="{6425F953-C826-4E8E-87BA-E152E0ADA41C}" type="sibTrans" cxnId="{FBCD0F71-15A9-4E50-B705-D39B42793CD4}">
      <dgm:prSet/>
      <dgm:spPr/>
      <dgm:t>
        <a:bodyPr/>
        <a:lstStyle/>
        <a:p>
          <a:endParaRPr lang="en-US"/>
        </a:p>
      </dgm:t>
    </dgm:pt>
    <dgm:pt modelId="{37F46AB9-9480-47FE-ABB3-C06BBA2CBE21}">
      <dgm:prSet/>
      <dgm:spPr/>
      <dgm:t>
        <a:bodyPr/>
        <a:lstStyle/>
        <a:p>
          <a:r>
            <a:rPr lang="en-US" b="0" i="0"/>
            <a:t>Did you join SCCM prior to join this chapter</a:t>
          </a:r>
          <a:endParaRPr lang="en-US"/>
        </a:p>
      </dgm:t>
    </dgm:pt>
    <dgm:pt modelId="{288F1613-81A7-4D51-860D-F3CDD589DEB9}" type="parTrans" cxnId="{B0E1098F-64DD-4F0B-AF33-F8E94CB47340}">
      <dgm:prSet/>
      <dgm:spPr/>
      <dgm:t>
        <a:bodyPr/>
        <a:lstStyle/>
        <a:p>
          <a:endParaRPr lang="en-US"/>
        </a:p>
      </dgm:t>
    </dgm:pt>
    <dgm:pt modelId="{735CC842-1CE4-4683-8123-14C801CD360A}" type="sibTrans" cxnId="{B0E1098F-64DD-4F0B-AF33-F8E94CB47340}">
      <dgm:prSet/>
      <dgm:spPr/>
      <dgm:t>
        <a:bodyPr/>
        <a:lstStyle/>
        <a:p>
          <a:endParaRPr lang="en-US"/>
        </a:p>
      </dgm:t>
    </dgm:pt>
    <dgm:pt modelId="{1582B18C-7467-46C4-AEF5-E74C1DDA3CE1}">
      <dgm:prSet/>
      <dgm:spPr/>
      <dgm:t>
        <a:bodyPr/>
        <a:lstStyle/>
        <a:p>
          <a:r>
            <a:rPr lang="en-US" b="0" i="0"/>
            <a:t>100% yes</a:t>
          </a:r>
          <a:endParaRPr lang="en-US"/>
        </a:p>
      </dgm:t>
    </dgm:pt>
    <dgm:pt modelId="{2A65F28A-0D1D-4F91-9E34-C3AEEC90FF54}" type="parTrans" cxnId="{2D4EFAA3-014C-4774-89C9-A50FB257E883}">
      <dgm:prSet/>
      <dgm:spPr/>
      <dgm:t>
        <a:bodyPr/>
        <a:lstStyle/>
        <a:p>
          <a:endParaRPr lang="en-US"/>
        </a:p>
      </dgm:t>
    </dgm:pt>
    <dgm:pt modelId="{BE9F8F34-E9DD-41C8-A00A-EF2E3455226D}" type="sibTrans" cxnId="{2D4EFAA3-014C-4774-89C9-A50FB257E883}">
      <dgm:prSet/>
      <dgm:spPr/>
      <dgm:t>
        <a:bodyPr/>
        <a:lstStyle/>
        <a:p>
          <a:endParaRPr lang="en-US"/>
        </a:p>
      </dgm:t>
    </dgm:pt>
    <dgm:pt modelId="{360CCC09-66E0-49E8-8830-A43CE5C863E3}">
      <dgm:prSet/>
      <dgm:spPr/>
      <dgm:t>
        <a:bodyPr/>
        <a:lstStyle/>
        <a:p>
          <a:r>
            <a:rPr lang="en-US" b="0" i="0"/>
            <a:t>What are some ways to increase membership-</a:t>
          </a:r>
          <a:endParaRPr lang="en-US"/>
        </a:p>
      </dgm:t>
    </dgm:pt>
    <dgm:pt modelId="{93C12B0E-6BD1-4763-A68B-E4E3FC5BA298}" type="parTrans" cxnId="{7A5BAFFC-AA6F-44C6-8C05-6B7C8E2290C8}">
      <dgm:prSet/>
      <dgm:spPr/>
      <dgm:t>
        <a:bodyPr/>
        <a:lstStyle/>
        <a:p>
          <a:endParaRPr lang="en-US"/>
        </a:p>
      </dgm:t>
    </dgm:pt>
    <dgm:pt modelId="{D73A6D9E-A454-47D9-9BBC-1849397F115B}" type="sibTrans" cxnId="{7A5BAFFC-AA6F-44C6-8C05-6B7C8E2290C8}">
      <dgm:prSet/>
      <dgm:spPr/>
      <dgm:t>
        <a:bodyPr/>
        <a:lstStyle/>
        <a:p>
          <a:endParaRPr lang="en-US"/>
        </a:p>
      </dgm:t>
    </dgm:pt>
    <dgm:pt modelId="{2273752B-3CC8-40E9-904B-F4AA69E29B65}">
      <dgm:prSet/>
      <dgm:spPr/>
      <dgm:t>
        <a:bodyPr/>
        <a:lstStyle/>
        <a:p>
          <a:r>
            <a:rPr lang="en-US" b="0" i="0"/>
            <a:t>word of mouth</a:t>
          </a:r>
          <a:endParaRPr lang="en-US"/>
        </a:p>
      </dgm:t>
    </dgm:pt>
    <dgm:pt modelId="{08AB8105-F52D-4F9E-9840-FF65D3847BAE}" type="parTrans" cxnId="{59FFA027-C98E-4273-8627-00FC67986FB7}">
      <dgm:prSet/>
      <dgm:spPr/>
      <dgm:t>
        <a:bodyPr/>
        <a:lstStyle/>
        <a:p>
          <a:endParaRPr lang="en-US"/>
        </a:p>
      </dgm:t>
    </dgm:pt>
    <dgm:pt modelId="{28A6696B-FA63-4956-93E0-0BBFB805F4EC}" type="sibTrans" cxnId="{59FFA027-C98E-4273-8627-00FC67986FB7}">
      <dgm:prSet/>
      <dgm:spPr/>
      <dgm:t>
        <a:bodyPr/>
        <a:lstStyle/>
        <a:p>
          <a:endParaRPr lang="en-US"/>
        </a:p>
      </dgm:t>
    </dgm:pt>
    <dgm:pt modelId="{B0B19648-6321-4D4F-B406-9CA70579FA4E}">
      <dgm:prSet/>
      <dgm:spPr/>
      <dgm:t>
        <a:bodyPr/>
        <a:lstStyle/>
        <a:p>
          <a:r>
            <a:rPr lang="en-US" b="0" i="0" dirty="0"/>
            <a:t>2.encouraging young members</a:t>
          </a:r>
          <a:endParaRPr lang="en-US" dirty="0"/>
        </a:p>
      </dgm:t>
    </dgm:pt>
    <dgm:pt modelId="{4A16A48B-2201-4C8A-978B-F8351EF4007D}" type="parTrans" cxnId="{5B2365D1-A8AC-4FB4-988F-28D526A81106}">
      <dgm:prSet/>
      <dgm:spPr/>
      <dgm:t>
        <a:bodyPr/>
        <a:lstStyle/>
        <a:p>
          <a:endParaRPr lang="en-US"/>
        </a:p>
      </dgm:t>
    </dgm:pt>
    <dgm:pt modelId="{18CB0A1A-96C6-435D-965A-7E079B8D53D6}" type="sibTrans" cxnId="{5B2365D1-A8AC-4FB4-988F-28D526A81106}">
      <dgm:prSet/>
      <dgm:spPr/>
      <dgm:t>
        <a:bodyPr/>
        <a:lstStyle/>
        <a:p>
          <a:endParaRPr lang="en-US"/>
        </a:p>
      </dgm:t>
    </dgm:pt>
    <dgm:pt modelId="{5D99D5E0-3D7D-4811-88C6-60D3E8A043F0}">
      <dgm:prSet/>
      <dgm:spPr/>
      <dgm:t>
        <a:bodyPr/>
        <a:lstStyle/>
        <a:p>
          <a:r>
            <a:rPr lang="en-US"/>
            <a:t>3.</a:t>
          </a:r>
          <a:r>
            <a:rPr lang="en-US" b="0" i="0"/>
            <a:t>learning opportunities</a:t>
          </a:r>
          <a:endParaRPr lang="en-US"/>
        </a:p>
      </dgm:t>
    </dgm:pt>
    <dgm:pt modelId="{2D23BD3E-5C45-45FE-8076-D7336D677354}" type="parTrans" cxnId="{FB063FE6-8424-4136-9130-4BBCBBEA27C3}">
      <dgm:prSet/>
      <dgm:spPr/>
      <dgm:t>
        <a:bodyPr/>
        <a:lstStyle/>
        <a:p>
          <a:endParaRPr lang="en-US"/>
        </a:p>
      </dgm:t>
    </dgm:pt>
    <dgm:pt modelId="{21D39DB2-4D0F-432C-8C94-379E1A2626D4}" type="sibTrans" cxnId="{FB063FE6-8424-4136-9130-4BBCBBEA27C3}">
      <dgm:prSet/>
      <dgm:spPr/>
      <dgm:t>
        <a:bodyPr/>
        <a:lstStyle/>
        <a:p>
          <a:endParaRPr lang="en-US"/>
        </a:p>
      </dgm:t>
    </dgm:pt>
    <dgm:pt modelId="{CFD3B6B8-FEC9-4749-A3C3-E70215F52CD2}">
      <dgm:prSet/>
      <dgm:spPr/>
      <dgm:t>
        <a:bodyPr/>
        <a:lstStyle/>
        <a:p>
          <a:r>
            <a:rPr lang="en-US" b="0" i="0"/>
            <a:t>This survey was sent out for the month of July-Aug to new members</a:t>
          </a:r>
          <a:endParaRPr lang="en-US"/>
        </a:p>
      </dgm:t>
    </dgm:pt>
    <dgm:pt modelId="{201F04AC-0ADD-4544-8AA7-59B1A0630A6B}" type="parTrans" cxnId="{9B21C128-40D7-4CA0-AAA0-3B5F14DD1783}">
      <dgm:prSet/>
      <dgm:spPr/>
      <dgm:t>
        <a:bodyPr/>
        <a:lstStyle/>
        <a:p>
          <a:endParaRPr lang="en-US"/>
        </a:p>
      </dgm:t>
    </dgm:pt>
    <dgm:pt modelId="{E4531DCD-5BBA-478A-AE5C-5BC7C1F1B550}" type="sibTrans" cxnId="{9B21C128-40D7-4CA0-AAA0-3B5F14DD1783}">
      <dgm:prSet/>
      <dgm:spPr/>
      <dgm:t>
        <a:bodyPr/>
        <a:lstStyle/>
        <a:p>
          <a:endParaRPr lang="en-US"/>
        </a:p>
      </dgm:t>
    </dgm:pt>
    <dgm:pt modelId="{3CB459CE-03F3-40F9-8873-5CEA7E3C4B6D}" type="pres">
      <dgm:prSet presAssocID="{4BC81300-8DEC-4694-AF34-E0D5DC93C22F}" presName="Name0" presStyleCnt="0">
        <dgm:presLayoutVars>
          <dgm:dir/>
          <dgm:resizeHandles val="exact"/>
        </dgm:presLayoutVars>
      </dgm:prSet>
      <dgm:spPr/>
    </dgm:pt>
    <dgm:pt modelId="{B1A9910D-B25B-4100-8571-C65255E2D5D6}" type="pres">
      <dgm:prSet presAssocID="{EFF45822-9F93-4699-9A21-81AA44283A35}" presName="node" presStyleLbl="node1" presStyleIdx="0" presStyleCnt="9">
        <dgm:presLayoutVars>
          <dgm:bulletEnabled val="1"/>
        </dgm:presLayoutVars>
      </dgm:prSet>
      <dgm:spPr/>
    </dgm:pt>
    <dgm:pt modelId="{F4759C9A-9423-4B37-B177-D402B6D0627E}" type="pres">
      <dgm:prSet presAssocID="{D970725D-35CC-47C2-B5EF-C3C1D9D356D7}" presName="sibTrans" presStyleLbl="sibTrans1D1" presStyleIdx="0" presStyleCnt="8"/>
      <dgm:spPr/>
    </dgm:pt>
    <dgm:pt modelId="{9964FEAF-81C7-4E34-B4D7-F100F229870F}" type="pres">
      <dgm:prSet presAssocID="{D970725D-35CC-47C2-B5EF-C3C1D9D356D7}" presName="connectorText" presStyleLbl="sibTrans1D1" presStyleIdx="0" presStyleCnt="8"/>
      <dgm:spPr/>
    </dgm:pt>
    <dgm:pt modelId="{5D442EC7-83A4-4232-B1CA-E15BEBA28716}" type="pres">
      <dgm:prSet presAssocID="{5277A0FA-D07A-4569-B143-4A4524C49849}" presName="node" presStyleLbl="node1" presStyleIdx="1" presStyleCnt="9">
        <dgm:presLayoutVars>
          <dgm:bulletEnabled val="1"/>
        </dgm:presLayoutVars>
      </dgm:prSet>
      <dgm:spPr/>
    </dgm:pt>
    <dgm:pt modelId="{76FACFF9-7B58-4EDC-BF2A-23B560695BDE}" type="pres">
      <dgm:prSet presAssocID="{584573DF-3C5C-4456-8C2E-02D8DDBAB820}" presName="sibTrans" presStyleLbl="sibTrans1D1" presStyleIdx="1" presStyleCnt="8"/>
      <dgm:spPr/>
    </dgm:pt>
    <dgm:pt modelId="{67A72AC3-9E80-438C-88D1-C6B55A2B22FA}" type="pres">
      <dgm:prSet presAssocID="{584573DF-3C5C-4456-8C2E-02D8DDBAB820}" presName="connectorText" presStyleLbl="sibTrans1D1" presStyleIdx="1" presStyleCnt="8"/>
      <dgm:spPr/>
    </dgm:pt>
    <dgm:pt modelId="{1A0F11E8-D969-4CB1-A1E7-3F15CE0575A6}" type="pres">
      <dgm:prSet presAssocID="{2523F6B0-EF39-4D25-8C88-4DB4675C4883}" presName="node" presStyleLbl="node1" presStyleIdx="2" presStyleCnt="9">
        <dgm:presLayoutVars>
          <dgm:bulletEnabled val="1"/>
        </dgm:presLayoutVars>
      </dgm:prSet>
      <dgm:spPr/>
    </dgm:pt>
    <dgm:pt modelId="{39DB32C3-06BE-4C42-87BA-05973C6F5233}" type="pres">
      <dgm:prSet presAssocID="{DFAE6BF9-C5A3-475A-932F-3D2B2805594B}" presName="sibTrans" presStyleLbl="sibTrans1D1" presStyleIdx="2" presStyleCnt="8"/>
      <dgm:spPr/>
    </dgm:pt>
    <dgm:pt modelId="{18BAF664-23BD-4505-8F89-50E31C516720}" type="pres">
      <dgm:prSet presAssocID="{DFAE6BF9-C5A3-475A-932F-3D2B2805594B}" presName="connectorText" presStyleLbl="sibTrans1D1" presStyleIdx="2" presStyleCnt="8"/>
      <dgm:spPr/>
    </dgm:pt>
    <dgm:pt modelId="{CEB72B05-CE29-48F5-BB69-0E99EFC91210}" type="pres">
      <dgm:prSet presAssocID="{272502EA-66EC-4075-AFE8-DF534AF93394}" presName="node" presStyleLbl="node1" presStyleIdx="3" presStyleCnt="9">
        <dgm:presLayoutVars>
          <dgm:bulletEnabled val="1"/>
        </dgm:presLayoutVars>
      </dgm:prSet>
      <dgm:spPr/>
    </dgm:pt>
    <dgm:pt modelId="{09A022A8-FE63-4AA5-B977-94D4B9405120}" type="pres">
      <dgm:prSet presAssocID="{CC347B1C-5D11-4DFD-9FC6-DF17A843E1A6}" presName="sibTrans" presStyleLbl="sibTrans1D1" presStyleIdx="3" presStyleCnt="8"/>
      <dgm:spPr/>
    </dgm:pt>
    <dgm:pt modelId="{2D7FA708-4290-4C6D-A86A-5912E5396FBD}" type="pres">
      <dgm:prSet presAssocID="{CC347B1C-5D11-4DFD-9FC6-DF17A843E1A6}" presName="connectorText" presStyleLbl="sibTrans1D1" presStyleIdx="3" presStyleCnt="8"/>
      <dgm:spPr/>
    </dgm:pt>
    <dgm:pt modelId="{FED0DE43-14A5-4312-B1FD-E2A812FA3FC2}" type="pres">
      <dgm:prSet presAssocID="{35BA202A-1E1B-45E9-8B87-CA1115ABB82E}" presName="node" presStyleLbl="node1" presStyleIdx="4" presStyleCnt="9">
        <dgm:presLayoutVars>
          <dgm:bulletEnabled val="1"/>
        </dgm:presLayoutVars>
      </dgm:prSet>
      <dgm:spPr/>
    </dgm:pt>
    <dgm:pt modelId="{7A8569D4-0356-4973-AB69-41A8FD1B366F}" type="pres">
      <dgm:prSet presAssocID="{F5788D34-CD24-45D5-BC11-9BC4264573B0}" presName="sibTrans" presStyleLbl="sibTrans1D1" presStyleIdx="4" presStyleCnt="8"/>
      <dgm:spPr/>
    </dgm:pt>
    <dgm:pt modelId="{FD6E76A2-EF0F-4F57-B596-DE7D012089DB}" type="pres">
      <dgm:prSet presAssocID="{F5788D34-CD24-45D5-BC11-9BC4264573B0}" presName="connectorText" presStyleLbl="sibTrans1D1" presStyleIdx="4" presStyleCnt="8"/>
      <dgm:spPr/>
    </dgm:pt>
    <dgm:pt modelId="{C368679C-2888-4E09-971A-198EE811CEAE}" type="pres">
      <dgm:prSet presAssocID="{B1CFB130-A437-4140-82AC-3BAFB7A86F9E}" presName="node" presStyleLbl="node1" presStyleIdx="5" presStyleCnt="9">
        <dgm:presLayoutVars>
          <dgm:bulletEnabled val="1"/>
        </dgm:presLayoutVars>
      </dgm:prSet>
      <dgm:spPr/>
    </dgm:pt>
    <dgm:pt modelId="{5C6FFD1C-5139-4ABB-94C4-422BF57C80FB}" type="pres">
      <dgm:prSet presAssocID="{4F1284C2-9342-4406-8E3C-CF2A00EFC374}" presName="sibTrans" presStyleLbl="sibTrans1D1" presStyleIdx="5" presStyleCnt="8"/>
      <dgm:spPr/>
    </dgm:pt>
    <dgm:pt modelId="{DEA0ADC5-5A58-4D5E-806B-B930EB4F121E}" type="pres">
      <dgm:prSet presAssocID="{4F1284C2-9342-4406-8E3C-CF2A00EFC374}" presName="connectorText" presStyleLbl="sibTrans1D1" presStyleIdx="5" presStyleCnt="8"/>
      <dgm:spPr/>
    </dgm:pt>
    <dgm:pt modelId="{ACD55547-4EB5-4D32-B67E-2E9FD32212E6}" type="pres">
      <dgm:prSet presAssocID="{37F46AB9-9480-47FE-ABB3-C06BBA2CBE21}" presName="node" presStyleLbl="node1" presStyleIdx="6" presStyleCnt="9">
        <dgm:presLayoutVars>
          <dgm:bulletEnabled val="1"/>
        </dgm:presLayoutVars>
      </dgm:prSet>
      <dgm:spPr/>
    </dgm:pt>
    <dgm:pt modelId="{2BD1FDDB-0CD0-4E1A-92DC-46613F550BE7}" type="pres">
      <dgm:prSet presAssocID="{735CC842-1CE4-4683-8123-14C801CD360A}" presName="sibTrans" presStyleLbl="sibTrans1D1" presStyleIdx="6" presStyleCnt="8"/>
      <dgm:spPr/>
    </dgm:pt>
    <dgm:pt modelId="{AF416443-EAE5-446C-A978-9BC96BED2623}" type="pres">
      <dgm:prSet presAssocID="{735CC842-1CE4-4683-8123-14C801CD360A}" presName="connectorText" presStyleLbl="sibTrans1D1" presStyleIdx="6" presStyleCnt="8"/>
      <dgm:spPr/>
    </dgm:pt>
    <dgm:pt modelId="{2A7B90B7-6D0E-45E0-9E91-1D7575C72BCB}" type="pres">
      <dgm:prSet presAssocID="{360CCC09-66E0-49E8-8830-A43CE5C863E3}" presName="node" presStyleLbl="node1" presStyleIdx="7" presStyleCnt="9" custScaleX="118748" custScaleY="150124" custLinFactNeighborX="1628" custLinFactNeighborY="13630">
        <dgm:presLayoutVars>
          <dgm:bulletEnabled val="1"/>
        </dgm:presLayoutVars>
      </dgm:prSet>
      <dgm:spPr/>
    </dgm:pt>
    <dgm:pt modelId="{3B624C15-FCB4-442F-8529-2B2BC701C6B3}" type="pres">
      <dgm:prSet presAssocID="{D73A6D9E-A454-47D9-9BBC-1849397F115B}" presName="sibTrans" presStyleLbl="sibTrans1D1" presStyleIdx="7" presStyleCnt="8"/>
      <dgm:spPr/>
    </dgm:pt>
    <dgm:pt modelId="{79B70E83-CB25-4963-BE9F-EEE2EAA0C224}" type="pres">
      <dgm:prSet presAssocID="{D73A6D9E-A454-47D9-9BBC-1849397F115B}" presName="connectorText" presStyleLbl="sibTrans1D1" presStyleIdx="7" presStyleCnt="8"/>
      <dgm:spPr/>
    </dgm:pt>
    <dgm:pt modelId="{BBE08371-E781-4FA3-88AF-9756DCA69BB1}" type="pres">
      <dgm:prSet presAssocID="{CFD3B6B8-FEC9-4749-A3C3-E70215F52CD2}" presName="node" presStyleLbl="node1" presStyleIdx="8" presStyleCnt="9">
        <dgm:presLayoutVars>
          <dgm:bulletEnabled val="1"/>
        </dgm:presLayoutVars>
      </dgm:prSet>
      <dgm:spPr/>
    </dgm:pt>
  </dgm:ptLst>
  <dgm:cxnLst>
    <dgm:cxn modelId="{0C81C601-BBA1-46B5-90BC-4457F7580867}" srcId="{4BC81300-8DEC-4694-AF34-E0D5DC93C22F}" destId="{B1CFB130-A437-4140-82AC-3BAFB7A86F9E}" srcOrd="5" destOrd="0" parTransId="{008C6CAA-D930-468E-B1B0-0761768BEFC8}" sibTransId="{4F1284C2-9342-4406-8E3C-CF2A00EFC374}"/>
    <dgm:cxn modelId="{C03B7E06-B509-4B42-9A7E-136F0AA5194D}" type="presOf" srcId="{E6829964-3585-4F78-8DEC-D9BF0BF0E767}" destId="{1A0F11E8-D969-4CB1-A1E7-3F15CE0575A6}" srcOrd="0" destOrd="1" presId="urn:microsoft.com/office/officeart/2016/7/layout/RepeatingBendingProcessNew"/>
    <dgm:cxn modelId="{2ACC9F06-885E-4BDB-99D1-ED12356CC53C}" srcId="{4BC81300-8DEC-4694-AF34-E0D5DC93C22F}" destId="{35BA202A-1E1B-45E9-8B87-CA1115ABB82E}" srcOrd="4" destOrd="0" parTransId="{BAB4640A-939C-402B-85FB-AC0DAB611527}" sibTransId="{F5788D34-CD24-45D5-BC11-9BC4264573B0}"/>
    <dgm:cxn modelId="{1655C007-DB72-42CF-89CE-68CD7642BB98}" type="presOf" srcId="{360CCC09-66E0-49E8-8830-A43CE5C863E3}" destId="{2A7B90B7-6D0E-45E0-9E91-1D7575C72BCB}" srcOrd="0" destOrd="0" presId="urn:microsoft.com/office/officeart/2016/7/layout/RepeatingBendingProcessNew"/>
    <dgm:cxn modelId="{CB7D4F0C-1ED2-4053-AB13-CBA6C16B29F4}" type="presOf" srcId="{4F1284C2-9342-4406-8E3C-CF2A00EFC374}" destId="{5C6FFD1C-5139-4ABB-94C4-422BF57C80FB}" srcOrd="0" destOrd="0" presId="urn:microsoft.com/office/officeart/2016/7/layout/RepeatingBendingProcessNew"/>
    <dgm:cxn modelId="{62E1000E-73A8-4B63-B310-EABBCAEBF7D4}" type="presOf" srcId="{DFAE6BF9-C5A3-475A-932F-3D2B2805594B}" destId="{39DB32C3-06BE-4C42-87BA-05973C6F5233}" srcOrd="0" destOrd="0" presId="urn:microsoft.com/office/officeart/2016/7/layout/RepeatingBendingProcessNew"/>
    <dgm:cxn modelId="{D2D47518-D36F-46A2-87AE-55318DC8BF06}" type="presOf" srcId="{272502EA-66EC-4075-AFE8-DF534AF93394}" destId="{CEB72B05-CE29-48F5-BB69-0E99EFC91210}" srcOrd="0" destOrd="0" presId="urn:microsoft.com/office/officeart/2016/7/layout/RepeatingBendingProcessNew"/>
    <dgm:cxn modelId="{D78E421B-ACAA-4474-B18E-2BF6ADA9FBA2}" type="presOf" srcId="{0D42A70A-7480-48AA-BB4F-F3931A44A8A4}" destId="{5D442EC7-83A4-4232-B1CA-E15BEBA28716}" srcOrd="0" destOrd="1" presId="urn:microsoft.com/office/officeart/2016/7/layout/RepeatingBendingProcessNew"/>
    <dgm:cxn modelId="{DD9B141F-BB62-4A3F-94E5-D8A8732C2F95}" type="presOf" srcId="{D73A6D9E-A454-47D9-9BBC-1849397F115B}" destId="{79B70E83-CB25-4963-BE9F-EEE2EAA0C224}" srcOrd="1" destOrd="0" presId="urn:microsoft.com/office/officeart/2016/7/layout/RepeatingBendingProcessNew"/>
    <dgm:cxn modelId="{E3C2D51F-3BED-4A4A-B539-E27F86323818}" type="presOf" srcId="{5D99D5E0-3D7D-4811-88C6-60D3E8A043F0}" destId="{2A7B90B7-6D0E-45E0-9E91-1D7575C72BCB}" srcOrd="0" destOrd="3" presId="urn:microsoft.com/office/officeart/2016/7/layout/RepeatingBendingProcessNew"/>
    <dgm:cxn modelId="{5DC30E22-2C2B-49BF-88BD-53262C1195F4}" type="presOf" srcId="{2273752B-3CC8-40E9-904B-F4AA69E29B65}" destId="{2A7B90B7-6D0E-45E0-9E91-1D7575C72BCB}" srcOrd="0" destOrd="1" presId="urn:microsoft.com/office/officeart/2016/7/layout/RepeatingBendingProcessNew"/>
    <dgm:cxn modelId="{59FFA027-C98E-4273-8627-00FC67986FB7}" srcId="{360CCC09-66E0-49E8-8830-A43CE5C863E3}" destId="{2273752B-3CC8-40E9-904B-F4AA69E29B65}" srcOrd="0" destOrd="0" parTransId="{08AB8105-F52D-4F9E-9840-FF65D3847BAE}" sibTransId="{28A6696B-FA63-4956-93E0-0BBFB805F4EC}"/>
    <dgm:cxn modelId="{9B21C128-40D7-4CA0-AAA0-3B5F14DD1783}" srcId="{4BC81300-8DEC-4694-AF34-E0D5DC93C22F}" destId="{CFD3B6B8-FEC9-4749-A3C3-E70215F52CD2}" srcOrd="8" destOrd="0" parTransId="{201F04AC-0ADD-4544-8AA7-59B1A0630A6B}" sibTransId="{E4531DCD-5BBA-478A-AE5C-5BC7C1F1B550}"/>
    <dgm:cxn modelId="{FF040E36-8842-4AFB-B4D2-5DAA6359CC60}" type="presOf" srcId="{4BC81300-8DEC-4694-AF34-E0D5DC93C22F}" destId="{3CB459CE-03F3-40F9-8873-5CEA7E3C4B6D}" srcOrd="0" destOrd="0" presId="urn:microsoft.com/office/officeart/2016/7/layout/RepeatingBendingProcessNew"/>
    <dgm:cxn modelId="{D0245A36-11A1-4635-A814-563E2E00885A}" srcId="{272502EA-66EC-4075-AFE8-DF534AF93394}" destId="{7AFF54B8-C6EF-4186-9779-F3604F53386F}" srcOrd="0" destOrd="0" parTransId="{9484CDCC-19C9-43FA-A9EB-8C45C8B0C39F}" sibTransId="{45B88EBB-7044-4EAB-AAA9-3322C1C42C6F}"/>
    <dgm:cxn modelId="{7BED0739-109B-467D-A030-F8D722E47285}" type="presOf" srcId="{1582B18C-7467-46C4-AEF5-E74C1DDA3CE1}" destId="{ACD55547-4EB5-4D32-B67E-2E9FD32212E6}" srcOrd="0" destOrd="1" presId="urn:microsoft.com/office/officeart/2016/7/layout/RepeatingBendingProcessNew"/>
    <dgm:cxn modelId="{35D5163B-FB75-4C4A-B6F8-F40FE6E6611F}" type="presOf" srcId="{B1CFB130-A437-4140-82AC-3BAFB7A86F9E}" destId="{C368679C-2888-4E09-971A-198EE811CEAE}" srcOrd="0" destOrd="0" presId="urn:microsoft.com/office/officeart/2016/7/layout/RepeatingBendingProcessNew"/>
    <dgm:cxn modelId="{461FE13E-8922-494C-9532-B75DFE1348DC}" type="presOf" srcId="{D970725D-35CC-47C2-B5EF-C3C1D9D356D7}" destId="{9964FEAF-81C7-4E34-B4D7-F100F229870F}" srcOrd="1" destOrd="0" presId="urn:microsoft.com/office/officeart/2016/7/layout/RepeatingBendingProcessNew"/>
    <dgm:cxn modelId="{0080A16A-81D1-4789-B087-018FF322D171}" type="presOf" srcId="{584573DF-3C5C-4456-8C2E-02D8DDBAB820}" destId="{67A72AC3-9E80-438C-88D1-C6B55A2B22FA}" srcOrd="1" destOrd="0" presId="urn:microsoft.com/office/officeart/2016/7/layout/RepeatingBendingProcessNew"/>
    <dgm:cxn modelId="{FBCD0F71-15A9-4E50-B705-D39B42793CD4}" srcId="{B1CFB130-A437-4140-82AC-3BAFB7A86F9E}" destId="{E7FAEE4A-B2CC-4D76-8033-9BD6B6B6C2FC}" srcOrd="0" destOrd="0" parTransId="{46786E1C-1FB1-42F4-B4AC-8C07A83D77C1}" sibTransId="{6425F953-C826-4E8E-87BA-E152E0ADA41C}"/>
    <dgm:cxn modelId="{964C7476-B5DE-4266-9E7F-89A96072E12F}" type="presOf" srcId="{E7FAEE4A-B2CC-4D76-8033-9BD6B6B6C2FC}" destId="{C368679C-2888-4E09-971A-198EE811CEAE}" srcOrd="0" destOrd="1" presId="urn:microsoft.com/office/officeart/2016/7/layout/RepeatingBendingProcessNew"/>
    <dgm:cxn modelId="{820B3378-7B14-4D84-96BB-436611C054A9}" srcId="{35BA202A-1E1B-45E9-8B87-CA1115ABB82E}" destId="{8AB058BB-01AB-46D5-ADB3-D4425E57672C}" srcOrd="0" destOrd="0" parTransId="{1FDD9E11-8F16-400C-BAAF-AB790FA69552}" sibTransId="{ECF897DF-54E6-4710-875B-B105F5CD8888}"/>
    <dgm:cxn modelId="{CF556F58-30E6-4CD1-A936-CEB08CD9CBF0}" srcId="{4BC81300-8DEC-4694-AF34-E0D5DC93C22F}" destId="{2523F6B0-EF39-4D25-8C88-4DB4675C4883}" srcOrd="2" destOrd="0" parTransId="{F85BC3D8-62D9-483E-96D0-72547BE88564}" sibTransId="{DFAE6BF9-C5A3-475A-932F-3D2B2805594B}"/>
    <dgm:cxn modelId="{0CC65685-5083-4730-9140-4624A54F514A}" type="presOf" srcId="{168DDAEE-211B-46AC-902C-6519BE163465}" destId="{B1A9910D-B25B-4100-8571-C65255E2D5D6}" srcOrd="0" destOrd="1" presId="urn:microsoft.com/office/officeart/2016/7/layout/RepeatingBendingProcessNew"/>
    <dgm:cxn modelId="{CBB0B788-2175-443A-BCCD-4A6B389DC73A}" type="presOf" srcId="{735CC842-1CE4-4683-8123-14C801CD360A}" destId="{AF416443-EAE5-446C-A978-9BC96BED2623}" srcOrd="1" destOrd="0" presId="urn:microsoft.com/office/officeart/2016/7/layout/RepeatingBendingProcessNew"/>
    <dgm:cxn modelId="{BCA9928A-E135-4EFD-81F2-381E1EC69EAE}" type="presOf" srcId="{D970725D-35CC-47C2-B5EF-C3C1D9D356D7}" destId="{F4759C9A-9423-4B37-B177-D402B6D0627E}" srcOrd="0" destOrd="0" presId="urn:microsoft.com/office/officeart/2016/7/layout/RepeatingBendingProcessNew"/>
    <dgm:cxn modelId="{486A968C-92FE-425B-91FD-D14C47E20111}" type="presOf" srcId="{5277A0FA-D07A-4569-B143-4A4524C49849}" destId="{5D442EC7-83A4-4232-B1CA-E15BEBA28716}" srcOrd="0" destOrd="0" presId="urn:microsoft.com/office/officeart/2016/7/layout/RepeatingBendingProcessNew"/>
    <dgm:cxn modelId="{5294F08E-346C-420D-8D76-1DB7257262E1}" srcId="{2523F6B0-EF39-4D25-8C88-4DB4675C4883}" destId="{E6829964-3585-4F78-8DEC-D9BF0BF0E767}" srcOrd="0" destOrd="0" parTransId="{AC71CCB9-A61F-4A5D-AEC5-869D68453BA0}" sibTransId="{E011559D-3669-417D-8AF5-E9D018E51B24}"/>
    <dgm:cxn modelId="{B0E1098F-64DD-4F0B-AF33-F8E94CB47340}" srcId="{4BC81300-8DEC-4694-AF34-E0D5DC93C22F}" destId="{37F46AB9-9480-47FE-ABB3-C06BBA2CBE21}" srcOrd="6" destOrd="0" parTransId="{288F1613-81A7-4D51-860D-F3CDD589DEB9}" sibTransId="{735CC842-1CE4-4683-8123-14C801CD360A}"/>
    <dgm:cxn modelId="{804FA694-7D45-4079-857F-29F7785574B9}" srcId="{5277A0FA-D07A-4569-B143-4A4524C49849}" destId="{0D42A70A-7480-48AA-BB4F-F3931A44A8A4}" srcOrd="0" destOrd="0" parTransId="{D63FF0C7-6D8E-4B15-BCC7-1AC74955F692}" sibTransId="{711314CA-8047-47FC-AD5D-8A6DF1D22F75}"/>
    <dgm:cxn modelId="{14C96298-1396-4A70-AB35-B1E0B10C6436}" type="presOf" srcId="{2523F6B0-EF39-4D25-8C88-4DB4675C4883}" destId="{1A0F11E8-D969-4CB1-A1E7-3F15CE0575A6}" srcOrd="0" destOrd="0" presId="urn:microsoft.com/office/officeart/2016/7/layout/RepeatingBendingProcessNew"/>
    <dgm:cxn modelId="{21EB52A0-081F-4084-B94B-9F812F0C8532}" type="presOf" srcId="{F5788D34-CD24-45D5-BC11-9BC4264573B0}" destId="{7A8569D4-0356-4973-AB69-41A8FD1B366F}" srcOrd="0" destOrd="0" presId="urn:microsoft.com/office/officeart/2016/7/layout/RepeatingBendingProcessNew"/>
    <dgm:cxn modelId="{2D4EFAA3-014C-4774-89C9-A50FB257E883}" srcId="{37F46AB9-9480-47FE-ABB3-C06BBA2CBE21}" destId="{1582B18C-7467-46C4-AEF5-E74C1DDA3CE1}" srcOrd="0" destOrd="0" parTransId="{2A65F28A-0D1D-4F91-9E34-C3AEEC90FF54}" sibTransId="{BE9F8F34-E9DD-41C8-A00A-EF2E3455226D}"/>
    <dgm:cxn modelId="{B2AAABA7-387E-427C-ABE2-148118B9C08F}" srcId="{4BC81300-8DEC-4694-AF34-E0D5DC93C22F}" destId="{5277A0FA-D07A-4569-B143-4A4524C49849}" srcOrd="1" destOrd="0" parTransId="{7E466CC4-1F24-4D92-A51B-6327E78D24EE}" sibTransId="{584573DF-3C5C-4456-8C2E-02D8DDBAB820}"/>
    <dgm:cxn modelId="{167992AB-56D0-4A3A-8A00-BC12FB005CD8}" type="presOf" srcId="{735CC842-1CE4-4683-8123-14C801CD360A}" destId="{2BD1FDDB-0CD0-4E1A-92DC-46613F550BE7}" srcOrd="0" destOrd="0" presId="urn:microsoft.com/office/officeart/2016/7/layout/RepeatingBendingProcessNew"/>
    <dgm:cxn modelId="{C2C052AE-6DFB-4865-BCD1-F6EB687698EE}" type="presOf" srcId="{D73A6D9E-A454-47D9-9BBC-1849397F115B}" destId="{3B624C15-FCB4-442F-8529-2B2BC701C6B3}" srcOrd="0" destOrd="0" presId="urn:microsoft.com/office/officeart/2016/7/layout/RepeatingBendingProcessNew"/>
    <dgm:cxn modelId="{E305A2AF-7180-4816-B25D-674E69C76937}" type="presOf" srcId="{584573DF-3C5C-4456-8C2E-02D8DDBAB820}" destId="{76FACFF9-7B58-4EDC-BF2A-23B560695BDE}" srcOrd="0" destOrd="0" presId="urn:microsoft.com/office/officeart/2016/7/layout/RepeatingBendingProcessNew"/>
    <dgm:cxn modelId="{696705B0-0F33-4CC4-AFA7-31EB97AB3C0C}" type="presOf" srcId="{CFD3B6B8-FEC9-4749-A3C3-E70215F52CD2}" destId="{BBE08371-E781-4FA3-88AF-9756DCA69BB1}" srcOrd="0" destOrd="0" presId="urn:microsoft.com/office/officeart/2016/7/layout/RepeatingBendingProcessNew"/>
    <dgm:cxn modelId="{3C29F1BB-E57F-4A96-B34A-E31CEB6EF216}" type="presOf" srcId="{F5788D34-CD24-45D5-BC11-9BC4264573B0}" destId="{FD6E76A2-EF0F-4F57-B596-DE7D012089DB}" srcOrd="1" destOrd="0" presId="urn:microsoft.com/office/officeart/2016/7/layout/RepeatingBendingProcessNew"/>
    <dgm:cxn modelId="{168B2CC1-366C-4C71-898C-8678E737AB14}" type="presOf" srcId="{CC347B1C-5D11-4DFD-9FC6-DF17A843E1A6}" destId="{2D7FA708-4290-4C6D-A86A-5912E5396FBD}" srcOrd="1" destOrd="0" presId="urn:microsoft.com/office/officeart/2016/7/layout/RepeatingBendingProcessNew"/>
    <dgm:cxn modelId="{2AC39CCD-16DA-4CF2-847D-68BAC566304E}" type="presOf" srcId="{EFF45822-9F93-4699-9A21-81AA44283A35}" destId="{B1A9910D-B25B-4100-8571-C65255E2D5D6}" srcOrd="0" destOrd="0" presId="urn:microsoft.com/office/officeart/2016/7/layout/RepeatingBendingProcessNew"/>
    <dgm:cxn modelId="{5B2365D1-A8AC-4FB4-988F-28D526A81106}" srcId="{360CCC09-66E0-49E8-8830-A43CE5C863E3}" destId="{B0B19648-6321-4D4F-B406-9CA70579FA4E}" srcOrd="1" destOrd="0" parTransId="{4A16A48B-2201-4C8A-978B-F8351EF4007D}" sibTransId="{18CB0A1A-96C6-435D-965A-7E079B8D53D6}"/>
    <dgm:cxn modelId="{4850C0D2-0C19-4F76-8C50-789A7EA5B36C}" srcId="{4BC81300-8DEC-4694-AF34-E0D5DC93C22F}" destId="{EFF45822-9F93-4699-9A21-81AA44283A35}" srcOrd="0" destOrd="0" parTransId="{D423FFD0-A77B-4BF4-ABAD-C55EDD23C749}" sibTransId="{D970725D-35CC-47C2-B5EF-C3C1D9D356D7}"/>
    <dgm:cxn modelId="{E9E2CFD6-A180-4D06-8665-9CD2C136B645}" type="presOf" srcId="{35BA202A-1E1B-45E9-8B87-CA1115ABB82E}" destId="{FED0DE43-14A5-4312-B1FD-E2A812FA3FC2}" srcOrd="0" destOrd="0" presId="urn:microsoft.com/office/officeart/2016/7/layout/RepeatingBendingProcessNew"/>
    <dgm:cxn modelId="{12C54FDB-4A7B-46CE-B174-8E112EAB7D59}" type="presOf" srcId="{DFAE6BF9-C5A3-475A-932F-3D2B2805594B}" destId="{18BAF664-23BD-4505-8F89-50E31C516720}" srcOrd="1" destOrd="0" presId="urn:microsoft.com/office/officeart/2016/7/layout/RepeatingBendingProcessNew"/>
    <dgm:cxn modelId="{4EB351DE-EE86-436B-81DF-EDA8675B7ECD}" type="presOf" srcId="{8AB058BB-01AB-46D5-ADB3-D4425E57672C}" destId="{FED0DE43-14A5-4312-B1FD-E2A812FA3FC2}" srcOrd="0" destOrd="1" presId="urn:microsoft.com/office/officeart/2016/7/layout/RepeatingBendingProcessNew"/>
    <dgm:cxn modelId="{1AAFCDE3-60CC-4C19-8F0A-7FB5DA04FE89}" type="presOf" srcId="{37F46AB9-9480-47FE-ABB3-C06BBA2CBE21}" destId="{ACD55547-4EB5-4D32-B67E-2E9FD32212E6}" srcOrd="0" destOrd="0" presId="urn:microsoft.com/office/officeart/2016/7/layout/RepeatingBendingProcessNew"/>
    <dgm:cxn modelId="{FB063FE6-8424-4136-9130-4BBCBBEA27C3}" srcId="{360CCC09-66E0-49E8-8830-A43CE5C863E3}" destId="{5D99D5E0-3D7D-4811-88C6-60D3E8A043F0}" srcOrd="2" destOrd="0" parTransId="{2D23BD3E-5C45-45FE-8076-D7336D677354}" sibTransId="{21D39DB2-4D0F-432C-8C94-379E1A2626D4}"/>
    <dgm:cxn modelId="{CD7990E9-A7BF-4983-BCDF-2AA7490DE9CB}" type="presOf" srcId="{B0B19648-6321-4D4F-B406-9CA70579FA4E}" destId="{2A7B90B7-6D0E-45E0-9E91-1D7575C72BCB}" srcOrd="0" destOrd="2" presId="urn:microsoft.com/office/officeart/2016/7/layout/RepeatingBendingProcessNew"/>
    <dgm:cxn modelId="{E13AEEEA-A93D-4FE5-B799-871ECA00DD4E}" type="presOf" srcId="{4F1284C2-9342-4406-8E3C-CF2A00EFC374}" destId="{DEA0ADC5-5A58-4D5E-806B-B930EB4F121E}" srcOrd="1" destOrd="0" presId="urn:microsoft.com/office/officeart/2016/7/layout/RepeatingBendingProcessNew"/>
    <dgm:cxn modelId="{3E7585F0-3351-44E8-AE76-16D051857E42}" type="presOf" srcId="{7AFF54B8-C6EF-4186-9779-F3604F53386F}" destId="{CEB72B05-CE29-48F5-BB69-0E99EFC91210}" srcOrd="0" destOrd="1" presId="urn:microsoft.com/office/officeart/2016/7/layout/RepeatingBendingProcessNew"/>
    <dgm:cxn modelId="{23B4E3F4-F810-44DC-BB9C-8BB8EC0DD9B3}" srcId="{EFF45822-9F93-4699-9A21-81AA44283A35}" destId="{168DDAEE-211B-46AC-902C-6519BE163465}" srcOrd="0" destOrd="0" parTransId="{FF3FD90A-4B38-4538-B2B6-56F83D23CCA9}" sibTransId="{1A5E1A9D-F61A-4924-81E5-117963B5FFF9}"/>
    <dgm:cxn modelId="{CB24F8F4-B508-4FAA-A795-58FF99539EFA}" srcId="{4BC81300-8DEC-4694-AF34-E0D5DC93C22F}" destId="{272502EA-66EC-4075-AFE8-DF534AF93394}" srcOrd="3" destOrd="0" parTransId="{887210FD-77E1-4630-956A-91D532469CC5}" sibTransId="{CC347B1C-5D11-4DFD-9FC6-DF17A843E1A6}"/>
    <dgm:cxn modelId="{7A5BAFFC-AA6F-44C6-8C05-6B7C8E2290C8}" srcId="{4BC81300-8DEC-4694-AF34-E0D5DC93C22F}" destId="{360CCC09-66E0-49E8-8830-A43CE5C863E3}" srcOrd="7" destOrd="0" parTransId="{93C12B0E-6BD1-4763-A68B-E4E3FC5BA298}" sibTransId="{D73A6D9E-A454-47D9-9BBC-1849397F115B}"/>
    <dgm:cxn modelId="{AABA7AFE-9AF5-452E-BB8F-14590EF5DFFC}" type="presOf" srcId="{CC347B1C-5D11-4DFD-9FC6-DF17A843E1A6}" destId="{09A022A8-FE63-4AA5-B977-94D4B9405120}" srcOrd="0" destOrd="0" presId="urn:microsoft.com/office/officeart/2016/7/layout/RepeatingBendingProcessNew"/>
    <dgm:cxn modelId="{EAFB252C-1036-4247-B466-BA2052818D7C}" type="presParOf" srcId="{3CB459CE-03F3-40F9-8873-5CEA7E3C4B6D}" destId="{B1A9910D-B25B-4100-8571-C65255E2D5D6}" srcOrd="0" destOrd="0" presId="urn:microsoft.com/office/officeart/2016/7/layout/RepeatingBendingProcessNew"/>
    <dgm:cxn modelId="{6A29F523-1532-4220-8296-5265B8208916}" type="presParOf" srcId="{3CB459CE-03F3-40F9-8873-5CEA7E3C4B6D}" destId="{F4759C9A-9423-4B37-B177-D402B6D0627E}" srcOrd="1" destOrd="0" presId="urn:microsoft.com/office/officeart/2016/7/layout/RepeatingBendingProcessNew"/>
    <dgm:cxn modelId="{0BBA5301-FD3A-497B-93D1-57D7DFD0F226}" type="presParOf" srcId="{F4759C9A-9423-4B37-B177-D402B6D0627E}" destId="{9964FEAF-81C7-4E34-B4D7-F100F229870F}" srcOrd="0" destOrd="0" presId="urn:microsoft.com/office/officeart/2016/7/layout/RepeatingBendingProcessNew"/>
    <dgm:cxn modelId="{CE7FA2E5-E6B3-470D-82E0-FB95018B48FB}" type="presParOf" srcId="{3CB459CE-03F3-40F9-8873-5CEA7E3C4B6D}" destId="{5D442EC7-83A4-4232-B1CA-E15BEBA28716}" srcOrd="2" destOrd="0" presId="urn:microsoft.com/office/officeart/2016/7/layout/RepeatingBendingProcessNew"/>
    <dgm:cxn modelId="{BD28AD1F-D9E0-4C75-90E7-1CF291C89B58}" type="presParOf" srcId="{3CB459CE-03F3-40F9-8873-5CEA7E3C4B6D}" destId="{76FACFF9-7B58-4EDC-BF2A-23B560695BDE}" srcOrd="3" destOrd="0" presId="urn:microsoft.com/office/officeart/2016/7/layout/RepeatingBendingProcessNew"/>
    <dgm:cxn modelId="{CB751199-3950-4FA7-BC8A-F44DB8D17F00}" type="presParOf" srcId="{76FACFF9-7B58-4EDC-BF2A-23B560695BDE}" destId="{67A72AC3-9E80-438C-88D1-C6B55A2B22FA}" srcOrd="0" destOrd="0" presId="urn:microsoft.com/office/officeart/2016/7/layout/RepeatingBendingProcessNew"/>
    <dgm:cxn modelId="{33513255-AE6C-4D4B-A28B-589227C08D84}" type="presParOf" srcId="{3CB459CE-03F3-40F9-8873-5CEA7E3C4B6D}" destId="{1A0F11E8-D969-4CB1-A1E7-3F15CE0575A6}" srcOrd="4" destOrd="0" presId="urn:microsoft.com/office/officeart/2016/7/layout/RepeatingBendingProcessNew"/>
    <dgm:cxn modelId="{DE9F612E-7D94-489B-A9A0-54BA82ADE901}" type="presParOf" srcId="{3CB459CE-03F3-40F9-8873-5CEA7E3C4B6D}" destId="{39DB32C3-06BE-4C42-87BA-05973C6F5233}" srcOrd="5" destOrd="0" presId="urn:microsoft.com/office/officeart/2016/7/layout/RepeatingBendingProcessNew"/>
    <dgm:cxn modelId="{16CB8F43-E2B4-4862-922F-2F971ED8391F}" type="presParOf" srcId="{39DB32C3-06BE-4C42-87BA-05973C6F5233}" destId="{18BAF664-23BD-4505-8F89-50E31C516720}" srcOrd="0" destOrd="0" presId="urn:microsoft.com/office/officeart/2016/7/layout/RepeatingBendingProcessNew"/>
    <dgm:cxn modelId="{B54ECCCF-11C8-4CF6-9C8F-FC4C33862EC1}" type="presParOf" srcId="{3CB459CE-03F3-40F9-8873-5CEA7E3C4B6D}" destId="{CEB72B05-CE29-48F5-BB69-0E99EFC91210}" srcOrd="6" destOrd="0" presId="urn:microsoft.com/office/officeart/2016/7/layout/RepeatingBendingProcessNew"/>
    <dgm:cxn modelId="{75D020BF-DD06-4A78-9BAD-FD7CF98A96F7}" type="presParOf" srcId="{3CB459CE-03F3-40F9-8873-5CEA7E3C4B6D}" destId="{09A022A8-FE63-4AA5-B977-94D4B9405120}" srcOrd="7" destOrd="0" presId="urn:microsoft.com/office/officeart/2016/7/layout/RepeatingBendingProcessNew"/>
    <dgm:cxn modelId="{D2E7F431-7683-4C67-9542-F6D961F5EA03}" type="presParOf" srcId="{09A022A8-FE63-4AA5-B977-94D4B9405120}" destId="{2D7FA708-4290-4C6D-A86A-5912E5396FBD}" srcOrd="0" destOrd="0" presId="urn:microsoft.com/office/officeart/2016/7/layout/RepeatingBendingProcessNew"/>
    <dgm:cxn modelId="{403CB3F6-0D44-4F56-ADDB-90201859AAB3}" type="presParOf" srcId="{3CB459CE-03F3-40F9-8873-5CEA7E3C4B6D}" destId="{FED0DE43-14A5-4312-B1FD-E2A812FA3FC2}" srcOrd="8" destOrd="0" presId="urn:microsoft.com/office/officeart/2016/7/layout/RepeatingBendingProcessNew"/>
    <dgm:cxn modelId="{78232DCE-F82F-4582-A14C-72F866ED472C}" type="presParOf" srcId="{3CB459CE-03F3-40F9-8873-5CEA7E3C4B6D}" destId="{7A8569D4-0356-4973-AB69-41A8FD1B366F}" srcOrd="9" destOrd="0" presId="urn:microsoft.com/office/officeart/2016/7/layout/RepeatingBendingProcessNew"/>
    <dgm:cxn modelId="{17823A07-7C85-4F62-9A55-7ED507E957C0}" type="presParOf" srcId="{7A8569D4-0356-4973-AB69-41A8FD1B366F}" destId="{FD6E76A2-EF0F-4F57-B596-DE7D012089DB}" srcOrd="0" destOrd="0" presId="urn:microsoft.com/office/officeart/2016/7/layout/RepeatingBendingProcessNew"/>
    <dgm:cxn modelId="{9CB8E8CD-8817-4FBD-A47F-B35F72040A39}" type="presParOf" srcId="{3CB459CE-03F3-40F9-8873-5CEA7E3C4B6D}" destId="{C368679C-2888-4E09-971A-198EE811CEAE}" srcOrd="10" destOrd="0" presId="urn:microsoft.com/office/officeart/2016/7/layout/RepeatingBendingProcessNew"/>
    <dgm:cxn modelId="{D197778A-FC28-47EA-BC9B-9F64217EA577}" type="presParOf" srcId="{3CB459CE-03F3-40F9-8873-5CEA7E3C4B6D}" destId="{5C6FFD1C-5139-4ABB-94C4-422BF57C80FB}" srcOrd="11" destOrd="0" presId="urn:microsoft.com/office/officeart/2016/7/layout/RepeatingBendingProcessNew"/>
    <dgm:cxn modelId="{5F8B8A6D-A583-4695-937C-543535CE7494}" type="presParOf" srcId="{5C6FFD1C-5139-4ABB-94C4-422BF57C80FB}" destId="{DEA0ADC5-5A58-4D5E-806B-B930EB4F121E}" srcOrd="0" destOrd="0" presId="urn:microsoft.com/office/officeart/2016/7/layout/RepeatingBendingProcessNew"/>
    <dgm:cxn modelId="{9094674E-AC40-402E-AAF7-813B5E3613DF}" type="presParOf" srcId="{3CB459CE-03F3-40F9-8873-5CEA7E3C4B6D}" destId="{ACD55547-4EB5-4D32-B67E-2E9FD32212E6}" srcOrd="12" destOrd="0" presId="urn:microsoft.com/office/officeart/2016/7/layout/RepeatingBendingProcessNew"/>
    <dgm:cxn modelId="{BF950365-EC3B-497E-BBA7-1DAECC26C6F4}" type="presParOf" srcId="{3CB459CE-03F3-40F9-8873-5CEA7E3C4B6D}" destId="{2BD1FDDB-0CD0-4E1A-92DC-46613F550BE7}" srcOrd="13" destOrd="0" presId="urn:microsoft.com/office/officeart/2016/7/layout/RepeatingBendingProcessNew"/>
    <dgm:cxn modelId="{DBEF0003-ED27-4AF6-875E-9C66C19B7B15}" type="presParOf" srcId="{2BD1FDDB-0CD0-4E1A-92DC-46613F550BE7}" destId="{AF416443-EAE5-446C-A978-9BC96BED2623}" srcOrd="0" destOrd="0" presId="urn:microsoft.com/office/officeart/2016/7/layout/RepeatingBendingProcessNew"/>
    <dgm:cxn modelId="{22835802-9B95-4058-8DE9-C1D7C37BA712}" type="presParOf" srcId="{3CB459CE-03F3-40F9-8873-5CEA7E3C4B6D}" destId="{2A7B90B7-6D0E-45E0-9E91-1D7575C72BCB}" srcOrd="14" destOrd="0" presId="urn:microsoft.com/office/officeart/2016/7/layout/RepeatingBendingProcessNew"/>
    <dgm:cxn modelId="{80D19762-63BE-4F5E-97EF-BF5C712FBB08}" type="presParOf" srcId="{3CB459CE-03F3-40F9-8873-5CEA7E3C4B6D}" destId="{3B624C15-FCB4-442F-8529-2B2BC701C6B3}" srcOrd="15" destOrd="0" presId="urn:microsoft.com/office/officeart/2016/7/layout/RepeatingBendingProcessNew"/>
    <dgm:cxn modelId="{3B66123F-FA3C-4762-9D6A-BBE1F6D825D5}" type="presParOf" srcId="{3B624C15-FCB4-442F-8529-2B2BC701C6B3}" destId="{79B70E83-CB25-4963-BE9F-EEE2EAA0C224}" srcOrd="0" destOrd="0" presId="urn:microsoft.com/office/officeart/2016/7/layout/RepeatingBendingProcessNew"/>
    <dgm:cxn modelId="{03DAB424-F785-4E16-955A-099710B4A8BE}" type="presParOf" srcId="{3CB459CE-03F3-40F9-8873-5CEA7E3C4B6D}" destId="{BBE08371-E781-4FA3-88AF-9756DCA69BB1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46EED9-4614-44FD-A089-11AD3B3CEB5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511DEA3-D221-4754-B145-18C7A004026D}">
      <dgm:prSet/>
      <dgm:spPr/>
      <dgm:t>
        <a:bodyPr/>
        <a:lstStyle/>
        <a:p>
          <a:r>
            <a:rPr lang="en-US"/>
            <a:t>Committee Chairs</a:t>
          </a:r>
        </a:p>
      </dgm:t>
    </dgm:pt>
    <dgm:pt modelId="{4BF680B0-5007-402E-B19B-71D3EC337FFA}" type="parTrans" cxnId="{275CA58B-1400-49F9-B7CE-B532B8812EE2}">
      <dgm:prSet/>
      <dgm:spPr/>
      <dgm:t>
        <a:bodyPr/>
        <a:lstStyle/>
        <a:p>
          <a:endParaRPr lang="en-US"/>
        </a:p>
      </dgm:t>
    </dgm:pt>
    <dgm:pt modelId="{E2D8ADE1-1371-4E33-A08D-76A088B3BA80}" type="sibTrans" cxnId="{275CA58B-1400-49F9-B7CE-B532B8812EE2}">
      <dgm:prSet/>
      <dgm:spPr/>
      <dgm:t>
        <a:bodyPr/>
        <a:lstStyle/>
        <a:p>
          <a:endParaRPr lang="en-US"/>
        </a:p>
      </dgm:t>
    </dgm:pt>
    <dgm:pt modelId="{54975620-CDF7-4F21-B0BA-62DC6A81DE35}">
      <dgm:prSet/>
      <dgm:spPr/>
      <dgm:t>
        <a:bodyPr/>
        <a:lstStyle/>
        <a:p>
          <a:r>
            <a:rPr lang="en-US"/>
            <a:t>Greg Schaefer; </a:t>
          </a:r>
          <a:r>
            <a:rPr lang="en-US">
              <a:hlinkClick xmlns:r="http://schemas.openxmlformats.org/officeDocument/2006/relationships" r:id="rId1"/>
            </a:rPr>
            <a:t>gschaefer@hsc.wvu.edu</a:t>
          </a:r>
          <a:r>
            <a:rPr lang="en-US"/>
            <a:t> </a:t>
          </a:r>
        </a:p>
      </dgm:t>
    </dgm:pt>
    <dgm:pt modelId="{D2DB613A-999E-4BED-89AC-27DA7F6B8645}" type="parTrans" cxnId="{681C4E11-5FAC-42B2-86CE-D39F3572F603}">
      <dgm:prSet/>
      <dgm:spPr/>
      <dgm:t>
        <a:bodyPr/>
        <a:lstStyle/>
        <a:p>
          <a:endParaRPr lang="en-US"/>
        </a:p>
      </dgm:t>
    </dgm:pt>
    <dgm:pt modelId="{304DC2BC-68DA-4FD7-A180-5350E56DBA06}" type="sibTrans" cxnId="{681C4E11-5FAC-42B2-86CE-D39F3572F603}">
      <dgm:prSet/>
      <dgm:spPr/>
      <dgm:t>
        <a:bodyPr/>
        <a:lstStyle/>
        <a:p>
          <a:endParaRPr lang="en-US"/>
        </a:p>
      </dgm:t>
    </dgm:pt>
    <dgm:pt modelId="{440F15EC-C9CF-4865-97F2-C5413544F05A}">
      <dgm:prSet/>
      <dgm:spPr/>
      <dgm:t>
        <a:bodyPr/>
        <a:lstStyle/>
        <a:p>
          <a:r>
            <a:rPr lang="en-US"/>
            <a:t>Paul McCarthy; </a:t>
          </a:r>
          <a:r>
            <a:rPr lang="en-US">
              <a:hlinkClick xmlns:r="http://schemas.openxmlformats.org/officeDocument/2006/relationships" r:id="rId2"/>
            </a:rPr>
            <a:t>paul.mccarthy@wvumedicine.org</a:t>
          </a:r>
          <a:r>
            <a:rPr lang="en-US"/>
            <a:t> </a:t>
          </a:r>
        </a:p>
      </dgm:t>
    </dgm:pt>
    <dgm:pt modelId="{AC651F55-5FDC-4149-8C62-603F855FE078}" type="parTrans" cxnId="{BFC3CB0D-26AD-43AD-833B-43F445E6A991}">
      <dgm:prSet/>
      <dgm:spPr/>
      <dgm:t>
        <a:bodyPr/>
        <a:lstStyle/>
        <a:p>
          <a:endParaRPr lang="en-US"/>
        </a:p>
      </dgm:t>
    </dgm:pt>
    <dgm:pt modelId="{AC6C89C2-3ED6-4B1A-931A-243A460D0395}" type="sibTrans" cxnId="{BFC3CB0D-26AD-43AD-833B-43F445E6A991}">
      <dgm:prSet/>
      <dgm:spPr/>
      <dgm:t>
        <a:bodyPr/>
        <a:lstStyle/>
        <a:p>
          <a:endParaRPr lang="en-US"/>
        </a:p>
      </dgm:t>
    </dgm:pt>
    <dgm:pt modelId="{13A4AC39-4049-47DD-AE41-4C9E6967092A}">
      <dgm:prSet/>
      <dgm:spPr/>
      <dgm:t>
        <a:bodyPr/>
        <a:lstStyle/>
        <a:p>
          <a:r>
            <a:rPr lang="en-US"/>
            <a:t>Working to incorporate education and support within community</a:t>
          </a:r>
        </a:p>
      </dgm:t>
    </dgm:pt>
    <dgm:pt modelId="{753EA810-189B-460C-8C7A-545B009F48DB}" type="parTrans" cxnId="{A59EA728-0CBF-41AF-B747-2A4FF6BF74B2}">
      <dgm:prSet/>
      <dgm:spPr/>
      <dgm:t>
        <a:bodyPr/>
        <a:lstStyle/>
        <a:p>
          <a:endParaRPr lang="en-US"/>
        </a:p>
      </dgm:t>
    </dgm:pt>
    <dgm:pt modelId="{18EE056D-CEF1-40C9-8F09-2289590E54D7}" type="sibTrans" cxnId="{A59EA728-0CBF-41AF-B747-2A4FF6BF74B2}">
      <dgm:prSet/>
      <dgm:spPr/>
      <dgm:t>
        <a:bodyPr/>
        <a:lstStyle/>
        <a:p>
          <a:endParaRPr lang="en-US"/>
        </a:p>
      </dgm:t>
    </dgm:pt>
    <dgm:pt modelId="{FDC9FA6F-E4F8-4679-B781-FDF4EC37B7FC}">
      <dgm:prSet/>
      <dgm:spPr/>
      <dgm:t>
        <a:bodyPr/>
        <a:lstStyle/>
        <a:p>
          <a:r>
            <a:rPr lang="en-US"/>
            <a:t>FCCS</a:t>
          </a:r>
        </a:p>
      </dgm:t>
    </dgm:pt>
    <dgm:pt modelId="{E26F9FDC-D0F6-4E87-B66B-1D1FE87BB6B5}" type="parTrans" cxnId="{3CF36F2E-5ED4-48CA-B2BE-3BA01B520492}">
      <dgm:prSet/>
      <dgm:spPr/>
      <dgm:t>
        <a:bodyPr/>
        <a:lstStyle/>
        <a:p>
          <a:endParaRPr lang="en-US"/>
        </a:p>
      </dgm:t>
    </dgm:pt>
    <dgm:pt modelId="{6E4C8B7F-8571-40D5-B522-6BAE7941E4B0}" type="sibTrans" cxnId="{3CF36F2E-5ED4-48CA-B2BE-3BA01B520492}">
      <dgm:prSet/>
      <dgm:spPr/>
      <dgm:t>
        <a:bodyPr/>
        <a:lstStyle/>
        <a:p>
          <a:endParaRPr lang="en-US"/>
        </a:p>
      </dgm:t>
    </dgm:pt>
    <dgm:pt modelId="{EFB50A6A-65F0-4CF3-96DA-85AF14316C12}">
      <dgm:prSet/>
      <dgm:spPr/>
      <dgm:t>
        <a:bodyPr/>
        <a:lstStyle/>
        <a:p>
          <a:r>
            <a:rPr lang="en-US"/>
            <a:t>Going to strive for 1 course in rural are of chapter region every year </a:t>
          </a:r>
        </a:p>
      </dgm:t>
    </dgm:pt>
    <dgm:pt modelId="{E69CC983-7CA7-452C-805F-CFE9F19704CE}" type="parTrans" cxnId="{620583B7-2745-4981-A5E7-FEC190B4B122}">
      <dgm:prSet/>
      <dgm:spPr/>
      <dgm:t>
        <a:bodyPr/>
        <a:lstStyle/>
        <a:p>
          <a:endParaRPr lang="en-US"/>
        </a:p>
      </dgm:t>
    </dgm:pt>
    <dgm:pt modelId="{B72C8DDB-D13F-4432-8DD4-E064BBFEAEA8}" type="sibTrans" cxnId="{620583B7-2745-4981-A5E7-FEC190B4B122}">
      <dgm:prSet/>
      <dgm:spPr/>
      <dgm:t>
        <a:bodyPr/>
        <a:lstStyle/>
        <a:p>
          <a:endParaRPr lang="en-US"/>
        </a:p>
      </dgm:t>
    </dgm:pt>
    <dgm:pt modelId="{061E893E-EA53-4E17-9869-353B8E533100}">
      <dgm:prSet/>
      <dgm:spPr/>
      <dgm:t>
        <a:bodyPr/>
        <a:lstStyle/>
        <a:p>
          <a:r>
            <a:rPr lang="en-US"/>
            <a:t>Utilize chapter members as instructors</a:t>
          </a:r>
        </a:p>
      </dgm:t>
    </dgm:pt>
    <dgm:pt modelId="{04351514-4CD2-4E21-BCA5-17C8E5C76E01}" type="parTrans" cxnId="{A1B25A4C-5F71-4C5D-BCF1-BD643CCC9246}">
      <dgm:prSet/>
      <dgm:spPr/>
      <dgm:t>
        <a:bodyPr/>
        <a:lstStyle/>
        <a:p>
          <a:endParaRPr lang="en-US"/>
        </a:p>
      </dgm:t>
    </dgm:pt>
    <dgm:pt modelId="{ABA23498-B919-4805-B6B9-A117588C36D2}" type="sibTrans" cxnId="{A1B25A4C-5F71-4C5D-BCF1-BD643CCC9246}">
      <dgm:prSet/>
      <dgm:spPr/>
      <dgm:t>
        <a:bodyPr/>
        <a:lstStyle/>
        <a:p>
          <a:endParaRPr lang="en-US"/>
        </a:p>
      </dgm:t>
    </dgm:pt>
    <dgm:pt modelId="{00557177-ECAF-4AEB-8048-A5A61BFCF708}">
      <dgm:prSet/>
      <dgm:spPr/>
      <dgm:t>
        <a:bodyPr/>
        <a:lstStyle/>
        <a:p>
          <a:r>
            <a:rPr lang="en-US"/>
            <a:t>Stop the Bleed</a:t>
          </a:r>
        </a:p>
      </dgm:t>
    </dgm:pt>
    <dgm:pt modelId="{67A152E2-DE58-4511-BF6E-3F4FB41E2AE2}" type="parTrans" cxnId="{83ABA752-230E-4D61-AAAC-B8782E199DFB}">
      <dgm:prSet/>
      <dgm:spPr/>
      <dgm:t>
        <a:bodyPr/>
        <a:lstStyle/>
        <a:p>
          <a:endParaRPr lang="en-US"/>
        </a:p>
      </dgm:t>
    </dgm:pt>
    <dgm:pt modelId="{DDCAF6F7-9CD5-416A-8E11-9EB2FEF78DF7}" type="sibTrans" cxnId="{83ABA752-230E-4D61-AAAC-B8782E199DFB}">
      <dgm:prSet/>
      <dgm:spPr/>
      <dgm:t>
        <a:bodyPr/>
        <a:lstStyle/>
        <a:p>
          <a:endParaRPr lang="en-US"/>
        </a:p>
      </dgm:t>
    </dgm:pt>
    <dgm:pt modelId="{49E15F6C-6D5E-40D1-81DD-53A8F2FED8D3}">
      <dgm:prSet/>
      <dgm:spPr/>
      <dgm:t>
        <a:bodyPr/>
        <a:lstStyle/>
        <a:p>
          <a:r>
            <a:rPr lang="en-US"/>
            <a:t>Annual Scientific Symposium</a:t>
          </a:r>
        </a:p>
      </dgm:t>
    </dgm:pt>
    <dgm:pt modelId="{79168812-EC1B-460B-A309-5EAFEEE3A9BD}" type="parTrans" cxnId="{CCB19343-F694-40E8-948E-030E79E151DD}">
      <dgm:prSet/>
      <dgm:spPr/>
      <dgm:t>
        <a:bodyPr/>
        <a:lstStyle/>
        <a:p>
          <a:endParaRPr lang="en-US"/>
        </a:p>
      </dgm:t>
    </dgm:pt>
    <dgm:pt modelId="{44751425-2C94-4E73-A7F3-3EE41A5D8E60}" type="sibTrans" cxnId="{CCB19343-F694-40E8-948E-030E79E151DD}">
      <dgm:prSet/>
      <dgm:spPr/>
      <dgm:t>
        <a:bodyPr/>
        <a:lstStyle/>
        <a:p>
          <a:endParaRPr lang="en-US"/>
        </a:p>
      </dgm:t>
    </dgm:pt>
    <dgm:pt modelId="{5072FF3B-CE04-4D37-8363-124B63311636}">
      <dgm:prSet/>
      <dgm:spPr/>
      <dgm:t>
        <a:bodyPr/>
        <a:lstStyle/>
        <a:p>
          <a:r>
            <a:rPr lang="en-US"/>
            <a:t>Include community such as employees of hotel</a:t>
          </a:r>
        </a:p>
      </dgm:t>
    </dgm:pt>
    <dgm:pt modelId="{17F72C43-177E-4A43-BAC7-F6400E55BB86}" type="parTrans" cxnId="{C694EDA1-0041-4D10-B0F0-70750BBB5FDC}">
      <dgm:prSet/>
      <dgm:spPr/>
      <dgm:t>
        <a:bodyPr/>
        <a:lstStyle/>
        <a:p>
          <a:endParaRPr lang="en-US"/>
        </a:p>
      </dgm:t>
    </dgm:pt>
    <dgm:pt modelId="{878C9DE1-4D65-4910-A27C-4B45B57E11BA}" type="sibTrans" cxnId="{C694EDA1-0041-4D10-B0F0-70750BBB5FDC}">
      <dgm:prSet/>
      <dgm:spPr/>
      <dgm:t>
        <a:bodyPr/>
        <a:lstStyle/>
        <a:p>
          <a:endParaRPr lang="en-US"/>
        </a:p>
      </dgm:t>
    </dgm:pt>
    <dgm:pt modelId="{BE0CAB38-D34D-4F08-ABF9-9FFD32817A62}" type="pres">
      <dgm:prSet presAssocID="{2646EED9-4614-44FD-A089-11AD3B3CEB5F}" presName="root" presStyleCnt="0">
        <dgm:presLayoutVars>
          <dgm:dir/>
          <dgm:resizeHandles val="exact"/>
        </dgm:presLayoutVars>
      </dgm:prSet>
      <dgm:spPr/>
    </dgm:pt>
    <dgm:pt modelId="{6DBD5FA3-6210-4E4B-BFB5-68B58C6D22AE}" type="pres">
      <dgm:prSet presAssocID="{5511DEA3-D221-4754-B145-18C7A004026D}" presName="compNode" presStyleCnt="0"/>
      <dgm:spPr/>
    </dgm:pt>
    <dgm:pt modelId="{D5A3CC59-4647-4673-89B1-FC838B293F3B}" type="pres">
      <dgm:prSet presAssocID="{5511DEA3-D221-4754-B145-18C7A004026D}" presName="bgRect" presStyleLbl="bgShp" presStyleIdx="0" presStyleCnt="4"/>
      <dgm:spPr/>
    </dgm:pt>
    <dgm:pt modelId="{7ACB2265-A43B-4D5D-A098-39C41415370B}" type="pres">
      <dgm:prSet presAssocID="{5511DEA3-D221-4754-B145-18C7A004026D}" presName="iconRect" presStyleLbl="node1" presStyleIdx="0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690646F6-0C13-4801-90B0-87AAE816C06C}" type="pres">
      <dgm:prSet presAssocID="{5511DEA3-D221-4754-B145-18C7A004026D}" presName="spaceRect" presStyleCnt="0"/>
      <dgm:spPr/>
    </dgm:pt>
    <dgm:pt modelId="{AD063F9B-5685-4E3F-8875-7E0AD33C6C69}" type="pres">
      <dgm:prSet presAssocID="{5511DEA3-D221-4754-B145-18C7A004026D}" presName="parTx" presStyleLbl="revTx" presStyleIdx="0" presStyleCnt="7">
        <dgm:presLayoutVars>
          <dgm:chMax val="0"/>
          <dgm:chPref val="0"/>
        </dgm:presLayoutVars>
      </dgm:prSet>
      <dgm:spPr/>
    </dgm:pt>
    <dgm:pt modelId="{D0831E38-F30D-476C-8186-5180A6C94BE7}" type="pres">
      <dgm:prSet presAssocID="{5511DEA3-D221-4754-B145-18C7A004026D}" presName="desTx" presStyleLbl="revTx" presStyleIdx="1" presStyleCnt="7">
        <dgm:presLayoutVars/>
      </dgm:prSet>
      <dgm:spPr/>
    </dgm:pt>
    <dgm:pt modelId="{6CC0ADA2-759D-491A-9B24-B75AED97BD24}" type="pres">
      <dgm:prSet presAssocID="{E2D8ADE1-1371-4E33-A08D-76A088B3BA80}" presName="sibTrans" presStyleCnt="0"/>
      <dgm:spPr/>
    </dgm:pt>
    <dgm:pt modelId="{9C7C4E71-B58F-41EF-9893-0BB6D93AD113}" type="pres">
      <dgm:prSet presAssocID="{13A4AC39-4049-47DD-AE41-4C9E6967092A}" presName="compNode" presStyleCnt="0"/>
      <dgm:spPr/>
    </dgm:pt>
    <dgm:pt modelId="{328767ED-7561-487D-9A33-856396FAE42E}" type="pres">
      <dgm:prSet presAssocID="{13A4AC39-4049-47DD-AE41-4C9E6967092A}" presName="bgRect" presStyleLbl="bgShp" presStyleIdx="1" presStyleCnt="4"/>
      <dgm:spPr/>
    </dgm:pt>
    <dgm:pt modelId="{E299A73D-5BE1-4629-90A6-93360DA7BEC9}" type="pres">
      <dgm:prSet presAssocID="{13A4AC39-4049-47DD-AE41-4C9E6967092A}" presName="iconRect" presStyleLbl="node1" presStyleIdx="1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504BCC17-0CD1-45CF-98F0-23E5DD49EA0E}" type="pres">
      <dgm:prSet presAssocID="{13A4AC39-4049-47DD-AE41-4C9E6967092A}" presName="spaceRect" presStyleCnt="0"/>
      <dgm:spPr/>
    </dgm:pt>
    <dgm:pt modelId="{52C61272-141D-40B0-B104-D29D80B95A22}" type="pres">
      <dgm:prSet presAssocID="{13A4AC39-4049-47DD-AE41-4C9E6967092A}" presName="parTx" presStyleLbl="revTx" presStyleIdx="2" presStyleCnt="7">
        <dgm:presLayoutVars>
          <dgm:chMax val="0"/>
          <dgm:chPref val="0"/>
        </dgm:presLayoutVars>
      </dgm:prSet>
      <dgm:spPr/>
    </dgm:pt>
    <dgm:pt modelId="{48E662E9-AA61-40A0-808E-9AB5092CAD6A}" type="pres">
      <dgm:prSet presAssocID="{18EE056D-CEF1-40C9-8F09-2289590E54D7}" presName="sibTrans" presStyleCnt="0"/>
      <dgm:spPr/>
    </dgm:pt>
    <dgm:pt modelId="{4556CA86-6E38-4C02-B086-049757E5C233}" type="pres">
      <dgm:prSet presAssocID="{FDC9FA6F-E4F8-4679-B781-FDF4EC37B7FC}" presName="compNode" presStyleCnt="0"/>
      <dgm:spPr/>
    </dgm:pt>
    <dgm:pt modelId="{C62A1A3A-5211-4EEB-A936-89C4AA0966AD}" type="pres">
      <dgm:prSet presAssocID="{FDC9FA6F-E4F8-4679-B781-FDF4EC37B7FC}" presName="bgRect" presStyleLbl="bgShp" presStyleIdx="2" presStyleCnt="4"/>
      <dgm:spPr/>
    </dgm:pt>
    <dgm:pt modelId="{4FA3880C-FAF1-4BEF-8377-8BAFFA3C5C81}" type="pres">
      <dgm:prSet presAssocID="{FDC9FA6F-E4F8-4679-B781-FDF4EC37B7FC}" presName="iconRect" presStyleLbl="node1" presStyleIdx="2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4749A11-F037-4080-A2F3-DD6FA68B61E5}" type="pres">
      <dgm:prSet presAssocID="{FDC9FA6F-E4F8-4679-B781-FDF4EC37B7FC}" presName="spaceRect" presStyleCnt="0"/>
      <dgm:spPr/>
    </dgm:pt>
    <dgm:pt modelId="{5927326E-8FEA-4C49-9E53-AB489300D819}" type="pres">
      <dgm:prSet presAssocID="{FDC9FA6F-E4F8-4679-B781-FDF4EC37B7FC}" presName="parTx" presStyleLbl="revTx" presStyleIdx="3" presStyleCnt="7">
        <dgm:presLayoutVars>
          <dgm:chMax val="0"/>
          <dgm:chPref val="0"/>
        </dgm:presLayoutVars>
      </dgm:prSet>
      <dgm:spPr/>
    </dgm:pt>
    <dgm:pt modelId="{FF35AF6E-41FB-48B0-9598-76DFF28C7052}" type="pres">
      <dgm:prSet presAssocID="{FDC9FA6F-E4F8-4679-B781-FDF4EC37B7FC}" presName="desTx" presStyleLbl="revTx" presStyleIdx="4" presStyleCnt="7">
        <dgm:presLayoutVars/>
      </dgm:prSet>
      <dgm:spPr/>
    </dgm:pt>
    <dgm:pt modelId="{013478B3-763F-4119-9F0C-1548D92DA0CB}" type="pres">
      <dgm:prSet presAssocID="{6E4C8B7F-8571-40D5-B522-6BAE7941E4B0}" presName="sibTrans" presStyleCnt="0"/>
      <dgm:spPr/>
    </dgm:pt>
    <dgm:pt modelId="{ADDFDA50-EE20-4C7E-BB9E-F4F590D94537}" type="pres">
      <dgm:prSet presAssocID="{00557177-ECAF-4AEB-8048-A5A61BFCF708}" presName="compNode" presStyleCnt="0"/>
      <dgm:spPr/>
    </dgm:pt>
    <dgm:pt modelId="{F634244E-4C74-4FEA-A39F-53752D9F13E8}" type="pres">
      <dgm:prSet presAssocID="{00557177-ECAF-4AEB-8048-A5A61BFCF708}" presName="bgRect" presStyleLbl="bgShp" presStyleIdx="3" presStyleCnt="4"/>
      <dgm:spPr/>
    </dgm:pt>
    <dgm:pt modelId="{D6B19E6A-C0CD-4D59-9451-FD6BAFBE971A}" type="pres">
      <dgm:prSet presAssocID="{00557177-ECAF-4AEB-8048-A5A61BFCF708}" presName="iconRect" presStyleLbl="node1" presStyleIdx="3" presStyleCnt="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19480B3F-5614-43DD-9C70-6B9E33823F2A}" type="pres">
      <dgm:prSet presAssocID="{00557177-ECAF-4AEB-8048-A5A61BFCF708}" presName="spaceRect" presStyleCnt="0"/>
      <dgm:spPr/>
    </dgm:pt>
    <dgm:pt modelId="{A4C4B3F4-0D33-4156-92C0-8544819AA5B3}" type="pres">
      <dgm:prSet presAssocID="{00557177-ECAF-4AEB-8048-A5A61BFCF708}" presName="parTx" presStyleLbl="revTx" presStyleIdx="5" presStyleCnt="7">
        <dgm:presLayoutVars>
          <dgm:chMax val="0"/>
          <dgm:chPref val="0"/>
        </dgm:presLayoutVars>
      </dgm:prSet>
      <dgm:spPr/>
    </dgm:pt>
    <dgm:pt modelId="{BF28C196-24EB-4B90-A97A-15EBB97DBE88}" type="pres">
      <dgm:prSet presAssocID="{00557177-ECAF-4AEB-8048-A5A61BFCF708}" presName="desTx" presStyleLbl="revTx" presStyleIdx="6" presStyleCnt="7">
        <dgm:presLayoutVars/>
      </dgm:prSet>
      <dgm:spPr/>
    </dgm:pt>
  </dgm:ptLst>
  <dgm:cxnLst>
    <dgm:cxn modelId="{BFC3CB0D-26AD-43AD-833B-43F445E6A991}" srcId="{5511DEA3-D221-4754-B145-18C7A004026D}" destId="{440F15EC-C9CF-4865-97F2-C5413544F05A}" srcOrd="1" destOrd="0" parTransId="{AC651F55-5FDC-4149-8C62-603F855FE078}" sibTransId="{AC6C89C2-3ED6-4B1A-931A-243A460D0395}"/>
    <dgm:cxn modelId="{10203F0E-04EF-4908-8291-1372A023C5FA}" type="presOf" srcId="{2646EED9-4614-44FD-A089-11AD3B3CEB5F}" destId="{BE0CAB38-D34D-4F08-ABF9-9FFD32817A62}" srcOrd="0" destOrd="0" presId="urn:microsoft.com/office/officeart/2018/2/layout/IconVerticalSolidList"/>
    <dgm:cxn modelId="{681C4E11-5FAC-42B2-86CE-D39F3572F603}" srcId="{5511DEA3-D221-4754-B145-18C7A004026D}" destId="{54975620-CDF7-4F21-B0BA-62DC6A81DE35}" srcOrd="0" destOrd="0" parTransId="{D2DB613A-999E-4BED-89AC-27DA7F6B8645}" sibTransId="{304DC2BC-68DA-4FD7-A180-5350E56DBA06}"/>
    <dgm:cxn modelId="{D67D9E14-84C5-44B8-BA73-4674261AEC94}" type="presOf" srcId="{440F15EC-C9CF-4865-97F2-C5413544F05A}" destId="{D0831E38-F30D-476C-8186-5180A6C94BE7}" srcOrd="0" destOrd="1" presId="urn:microsoft.com/office/officeart/2018/2/layout/IconVerticalSolidList"/>
    <dgm:cxn modelId="{A84DA520-9A42-4F14-90C0-203DFBA424A7}" type="presOf" srcId="{54975620-CDF7-4F21-B0BA-62DC6A81DE35}" destId="{D0831E38-F30D-476C-8186-5180A6C94BE7}" srcOrd="0" destOrd="0" presId="urn:microsoft.com/office/officeart/2018/2/layout/IconVerticalSolidList"/>
    <dgm:cxn modelId="{71925021-891E-421D-B18B-B8A1B3795005}" type="presOf" srcId="{49E15F6C-6D5E-40D1-81DD-53A8F2FED8D3}" destId="{BF28C196-24EB-4B90-A97A-15EBB97DBE88}" srcOrd="0" destOrd="0" presId="urn:microsoft.com/office/officeart/2018/2/layout/IconVerticalSolidList"/>
    <dgm:cxn modelId="{A59EA728-0CBF-41AF-B747-2A4FF6BF74B2}" srcId="{2646EED9-4614-44FD-A089-11AD3B3CEB5F}" destId="{13A4AC39-4049-47DD-AE41-4C9E6967092A}" srcOrd="1" destOrd="0" parTransId="{753EA810-189B-460C-8C7A-545B009F48DB}" sibTransId="{18EE056D-CEF1-40C9-8F09-2289590E54D7}"/>
    <dgm:cxn modelId="{1DC7372B-4261-412E-947F-5AD076698291}" type="presOf" srcId="{5511DEA3-D221-4754-B145-18C7A004026D}" destId="{AD063F9B-5685-4E3F-8875-7E0AD33C6C69}" srcOrd="0" destOrd="0" presId="urn:microsoft.com/office/officeart/2018/2/layout/IconVerticalSolidList"/>
    <dgm:cxn modelId="{3CF36F2E-5ED4-48CA-B2BE-3BA01B520492}" srcId="{2646EED9-4614-44FD-A089-11AD3B3CEB5F}" destId="{FDC9FA6F-E4F8-4679-B781-FDF4EC37B7FC}" srcOrd="2" destOrd="0" parTransId="{E26F9FDC-D0F6-4E87-B66B-1D1FE87BB6B5}" sibTransId="{6E4C8B7F-8571-40D5-B522-6BAE7941E4B0}"/>
    <dgm:cxn modelId="{44F4A641-000E-40AA-BD1D-86BCB5274FB1}" type="presOf" srcId="{FDC9FA6F-E4F8-4679-B781-FDF4EC37B7FC}" destId="{5927326E-8FEA-4C49-9E53-AB489300D819}" srcOrd="0" destOrd="0" presId="urn:microsoft.com/office/officeart/2018/2/layout/IconVerticalSolidList"/>
    <dgm:cxn modelId="{F3F08A43-FE05-41EB-8AD9-203B25AC3BAB}" type="presOf" srcId="{EFB50A6A-65F0-4CF3-96DA-85AF14316C12}" destId="{FF35AF6E-41FB-48B0-9598-76DFF28C7052}" srcOrd="0" destOrd="0" presId="urn:microsoft.com/office/officeart/2018/2/layout/IconVerticalSolidList"/>
    <dgm:cxn modelId="{CCB19343-F694-40E8-948E-030E79E151DD}" srcId="{00557177-ECAF-4AEB-8048-A5A61BFCF708}" destId="{49E15F6C-6D5E-40D1-81DD-53A8F2FED8D3}" srcOrd="0" destOrd="0" parTransId="{79168812-EC1B-460B-A309-5EAFEEE3A9BD}" sibTransId="{44751425-2C94-4E73-A7F3-3EE41A5D8E60}"/>
    <dgm:cxn modelId="{A1B25A4C-5F71-4C5D-BCF1-BD643CCC9246}" srcId="{FDC9FA6F-E4F8-4679-B781-FDF4EC37B7FC}" destId="{061E893E-EA53-4E17-9869-353B8E533100}" srcOrd="1" destOrd="0" parTransId="{04351514-4CD2-4E21-BCA5-17C8E5C76E01}" sibTransId="{ABA23498-B919-4805-B6B9-A117588C36D2}"/>
    <dgm:cxn modelId="{DB19DA4C-61C7-4111-9FDE-8D922201AB5C}" type="presOf" srcId="{13A4AC39-4049-47DD-AE41-4C9E6967092A}" destId="{52C61272-141D-40B0-B104-D29D80B95A22}" srcOrd="0" destOrd="0" presId="urn:microsoft.com/office/officeart/2018/2/layout/IconVerticalSolidList"/>
    <dgm:cxn modelId="{83ABA752-230E-4D61-AAAC-B8782E199DFB}" srcId="{2646EED9-4614-44FD-A089-11AD3B3CEB5F}" destId="{00557177-ECAF-4AEB-8048-A5A61BFCF708}" srcOrd="3" destOrd="0" parTransId="{67A152E2-DE58-4511-BF6E-3F4FB41E2AE2}" sibTransId="{DDCAF6F7-9CD5-416A-8E11-9EB2FEF78DF7}"/>
    <dgm:cxn modelId="{275CA58B-1400-49F9-B7CE-B532B8812EE2}" srcId="{2646EED9-4614-44FD-A089-11AD3B3CEB5F}" destId="{5511DEA3-D221-4754-B145-18C7A004026D}" srcOrd="0" destOrd="0" parTransId="{4BF680B0-5007-402E-B19B-71D3EC337FFA}" sibTransId="{E2D8ADE1-1371-4E33-A08D-76A088B3BA80}"/>
    <dgm:cxn modelId="{C694EDA1-0041-4D10-B0F0-70750BBB5FDC}" srcId="{49E15F6C-6D5E-40D1-81DD-53A8F2FED8D3}" destId="{5072FF3B-CE04-4D37-8363-124B63311636}" srcOrd="0" destOrd="0" parTransId="{17F72C43-177E-4A43-BAC7-F6400E55BB86}" sibTransId="{878C9DE1-4D65-4910-A27C-4B45B57E11BA}"/>
    <dgm:cxn modelId="{620583B7-2745-4981-A5E7-FEC190B4B122}" srcId="{FDC9FA6F-E4F8-4679-B781-FDF4EC37B7FC}" destId="{EFB50A6A-65F0-4CF3-96DA-85AF14316C12}" srcOrd="0" destOrd="0" parTransId="{E69CC983-7CA7-452C-805F-CFE9F19704CE}" sibTransId="{B72C8DDB-D13F-4432-8DD4-E064BBFEAEA8}"/>
    <dgm:cxn modelId="{59D5ADD4-2B51-4ED5-94D3-C62F82DA5477}" type="presOf" srcId="{00557177-ECAF-4AEB-8048-A5A61BFCF708}" destId="{A4C4B3F4-0D33-4156-92C0-8544819AA5B3}" srcOrd="0" destOrd="0" presId="urn:microsoft.com/office/officeart/2018/2/layout/IconVerticalSolidList"/>
    <dgm:cxn modelId="{3DA59DDA-961C-45BC-BE90-E03382CF7482}" type="presOf" srcId="{061E893E-EA53-4E17-9869-353B8E533100}" destId="{FF35AF6E-41FB-48B0-9598-76DFF28C7052}" srcOrd="0" destOrd="1" presId="urn:microsoft.com/office/officeart/2018/2/layout/IconVerticalSolidList"/>
    <dgm:cxn modelId="{F60C09EB-4877-4775-9A38-241ECF08588A}" type="presOf" srcId="{5072FF3B-CE04-4D37-8363-124B63311636}" destId="{BF28C196-24EB-4B90-A97A-15EBB97DBE88}" srcOrd="0" destOrd="1" presId="urn:microsoft.com/office/officeart/2018/2/layout/IconVerticalSolidList"/>
    <dgm:cxn modelId="{A58719E8-27A0-4010-8DFA-49956557507E}" type="presParOf" srcId="{BE0CAB38-D34D-4F08-ABF9-9FFD32817A62}" destId="{6DBD5FA3-6210-4E4B-BFB5-68B58C6D22AE}" srcOrd="0" destOrd="0" presId="urn:microsoft.com/office/officeart/2018/2/layout/IconVerticalSolidList"/>
    <dgm:cxn modelId="{E5AF9B70-F590-4934-956C-78A689ADD5D0}" type="presParOf" srcId="{6DBD5FA3-6210-4E4B-BFB5-68B58C6D22AE}" destId="{D5A3CC59-4647-4673-89B1-FC838B293F3B}" srcOrd="0" destOrd="0" presId="urn:microsoft.com/office/officeart/2018/2/layout/IconVerticalSolidList"/>
    <dgm:cxn modelId="{41525C48-57A0-443E-B7BB-2237F9D94459}" type="presParOf" srcId="{6DBD5FA3-6210-4E4B-BFB5-68B58C6D22AE}" destId="{7ACB2265-A43B-4D5D-A098-39C41415370B}" srcOrd="1" destOrd="0" presId="urn:microsoft.com/office/officeart/2018/2/layout/IconVerticalSolidList"/>
    <dgm:cxn modelId="{379F8BEE-C4B0-480E-A36D-AC479EBFDCA7}" type="presParOf" srcId="{6DBD5FA3-6210-4E4B-BFB5-68B58C6D22AE}" destId="{690646F6-0C13-4801-90B0-87AAE816C06C}" srcOrd="2" destOrd="0" presId="urn:microsoft.com/office/officeart/2018/2/layout/IconVerticalSolidList"/>
    <dgm:cxn modelId="{DA7BBAC4-FBA9-414C-A7B9-402D1F5EEAF2}" type="presParOf" srcId="{6DBD5FA3-6210-4E4B-BFB5-68B58C6D22AE}" destId="{AD063F9B-5685-4E3F-8875-7E0AD33C6C69}" srcOrd="3" destOrd="0" presId="urn:microsoft.com/office/officeart/2018/2/layout/IconVerticalSolidList"/>
    <dgm:cxn modelId="{B29A95BE-FCAD-4304-AADD-DA26C884909F}" type="presParOf" srcId="{6DBD5FA3-6210-4E4B-BFB5-68B58C6D22AE}" destId="{D0831E38-F30D-476C-8186-5180A6C94BE7}" srcOrd="4" destOrd="0" presId="urn:microsoft.com/office/officeart/2018/2/layout/IconVerticalSolidList"/>
    <dgm:cxn modelId="{1FBCF9C2-C32F-4097-806C-9F1D0CACC783}" type="presParOf" srcId="{BE0CAB38-D34D-4F08-ABF9-9FFD32817A62}" destId="{6CC0ADA2-759D-491A-9B24-B75AED97BD24}" srcOrd="1" destOrd="0" presId="urn:microsoft.com/office/officeart/2018/2/layout/IconVerticalSolidList"/>
    <dgm:cxn modelId="{E2633ED4-FF07-42EA-8AF5-31F63689B772}" type="presParOf" srcId="{BE0CAB38-D34D-4F08-ABF9-9FFD32817A62}" destId="{9C7C4E71-B58F-41EF-9893-0BB6D93AD113}" srcOrd="2" destOrd="0" presId="urn:microsoft.com/office/officeart/2018/2/layout/IconVerticalSolidList"/>
    <dgm:cxn modelId="{C99A7D69-12D1-4C00-8721-B88B96721312}" type="presParOf" srcId="{9C7C4E71-B58F-41EF-9893-0BB6D93AD113}" destId="{328767ED-7561-487D-9A33-856396FAE42E}" srcOrd="0" destOrd="0" presId="urn:microsoft.com/office/officeart/2018/2/layout/IconVerticalSolidList"/>
    <dgm:cxn modelId="{AEAE2B69-E96D-4ACC-B95D-22D8AA24496C}" type="presParOf" srcId="{9C7C4E71-B58F-41EF-9893-0BB6D93AD113}" destId="{E299A73D-5BE1-4629-90A6-93360DA7BEC9}" srcOrd="1" destOrd="0" presId="urn:microsoft.com/office/officeart/2018/2/layout/IconVerticalSolidList"/>
    <dgm:cxn modelId="{E649A0DE-5B11-4186-9B86-523BA7C9B8EE}" type="presParOf" srcId="{9C7C4E71-B58F-41EF-9893-0BB6D93AD113}" destId="{504BCC17-0CD1-45CF-98F0-23E5DD49EA0E}" srcOrd="2" destOrd="0" presId="urn:microsoft.com/office/officeart/2018/2/layout/IconVerticalSolidList"/>
    <dgm:cxn modelId="{B351F47D-FBF2-40FC-A945-B77E0F51FBFB}" type="presParOf" srcId="{9C7C4E71-B58F-41EF-9893-0BB6D93AD113}" destId="{52C61272-141D-40B0-B104-D29D80B95A22}" srcOrd="3" destOrd="0" presId="urn:microsoft.com/office/officeart/2018/2/layout/IconVerticalSolidList"/>
    <dgm:cxn modelId="{411DE262-2897-427F-9B60-2A323532809C}" type="presParOf" srcId="{BE0CAB38-D34D-4F08-ABF9-9FFD32817A62}" destId="{48E662E9-AA61-40A0-808E-9AB5092CAD6A}" srcOrd="3" destOrd="0" presId="urn:microsoft.com/office/officeart/2018/2/layout/IconVerticalSolidList"/>
    <dgm:cxn modelId="{4418192E-7DA3-4173-A7F4-9ABF05497CD1}" type="presParOf" srcId="{BE0CAB38-D34D-4F08-ABF9-9FFD32817A62}" destId="{4556CA86-6E38-4C02-B086-049757E5C233}" srcOrd="4" destOrd="0" presId="urn:microsoft.com/office/officeart/2018/2/layout/IconVerticalSolidList"/>
    <dgm:cxn modelId="{EC127193-93A6-4007-98B3-D3BCA0CC7BDE}" type="presParOf" srcId="{4556CA86-6E38-4C02-B086-049757E5C233}" destId="{C62A1A3A-5211-4EEB-A936-89C4AA0966AD}" srcOrd="0" destOrd="0" presId="urn:microsoft.com/office/officeart/2018/2/layout/IconVerticalSolidList"/>
    <dgm:cxn modelId="{0A905D37-3D72-4FFA-A367-5AACFCA49E80}" type="presParOf" srcId="{4556CA86-6E38-4C02-B086-049757E5C233}" destId="{4FA3880C-FAF1-4BEF-8377-8BAFFA3C5C81}" srcOrd="1" destOrd="0" presId="urn:microsoft.com/office/officeart/2018/2/layout/IconVerticalSolidList"/>
    <dgm:cxn modelId="{F63F196E-1257-4DEC-92A8-A57D4CD35C77}" type="presParOf" srcId="{4556CA86-6E38-4C02-B086-049757E5C233}" destId="{54749A11-F037-4080-A2F3-DD6FA68B61E5}" srcOrd="2" destOrd="0" presId="urn:microsoft.com/office/officeart/2018/2/layout/IconVerticalSolidList"/>
    <dgm:cxn modelId="{5610ED37-9D9D-45DB-91E5-873BD1BBCBA5}" type="presParOf" srcId="{4556CA86-6E38-4C02-B086-049757E5C233}" destId="{5927326E-8FEA-4C49-9E53-AB489300D819}" srcOrd="3" destOrd="0" presId="urn:microsoft.com/office/officeart/2018/2/layout/IconVerticalSolidList"/>
    <dgm:cxn modelId="{E974665C-5002-408A-AB60-7872F6F41AEA}" type="presParOf" srcId="{4556CA86-6E38-4C02-B086-049757E5C233}" destId="{FF35AF6E-41FB-48B0-9598-76DFF28C7052}" srcOrd="4" destOrd="0" presId="urn:microsoft.com/office/officeart/2018/2/layout/IconVerticalSolidList"/>
    <dgm:cxn modelId="{137FCDC9-C3A7-449F-8F78-1707DF8185CF}" type="presParOf" srcId="{BE0CAB38-D34D-4F08-ABF9-9FFD32817A62}" destId="{013478B3-763F-4119-9F0C-1548D92DA0CB}" srcOrd="5" destOrd="0" presId="urn:microsoft.com/office/officeart/2018/2/layout/IconVerticalSolidList"/>
    <dgm:cxn modelId="{6035DBF7-2B58-4C5E-A2FF-CEF26355E9E5}" type="presParOf" srcId="{BE0CAB38-D34D-4F08-ABF9-9FFD32817A62}" destId="{ADDFDA50-EE20-4C7E-BB9E-F4F590D94537}" srcOrd="6" destOrd="0" presId="urn:microsoft.com/office/officeart/2018/2/layout/IconVerticalSolidList"/>
    <dgm:cxn modelId="{F98494BF-56E5-4984-809D-9EFC70AA3EC9}" type="presParOf" srcId="{ADDFDA50-EE20-4C7E-BB9E-F4F590D94537}" destId="{F634244E-4C74-4FEA-A39F-53752D9F13E8}" srcOrd="0" destOrd="0" presId="urn:microsoft.com/office/officeart/2018/2/layout/IconVerticalSolidList"/>
    <dgm:cxn modelId="{7999A3BC-5F60-49BC-99B7-E3336CB8CF03}" type="presParOf" srcId="{ADDFDA50-EE20-4C7E-BB9E-F4F590D94537}" destId="{D6B19E6A-C0CD-4D59-9451-FD6BAFBE971A}" srcOrd="1" destOrd="0" presId="urn:microsoft.com/office/officeart/2018/2/layout/IconVerticalSolidList"/>
    <dgm:cxn modelId="{E98E0CF3-2A08-438A-AA36-915C2AD1CFB9}" type="presParOf" srcId="{ADDFDA50-EE20-4C7E-BB9E-F4F590D94537}" destId="{19480B3F-5614-43DD-9C70-6B9E33823F2A}" srcOrd="2" destOrd="0" presId="urn:microsoft.com/office/officeart/2018/2/layout/IconVerticalSolidList"/>
    <dgm:cxn modelId="{997991F2-3FCF-4D5B-A38A-66E74F68B63F}" type="presParOf" srcId="{ADDFDA50-EE20-4C7E-BB9E-F4F590D94537}" destId="{A4C4B3F4-0D33-4156-92C0-8544819AA5B3}" srcOrd="3" destOrd="0" presId="urn:microsoft.com/office/officeart/2018/2/layout/IconVerticalSolidList"/>
    <dgm:cxn modelId="{2C421F87-7960-423F-846A-2411AE83E206}" type="presParOf" srcId="{ADDFDA50-EE20-4C7E-BB9E-F4F590D94537}" destId="{BF28C196-24EB-4B90-A97A-15EBB97DBE8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7938CAB-7A6F-4214-9D64-304FB23C38D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804E381-F4A2-4A4C-8CFC-15AAE0BF21A5}">
      <dgm:prSet/>
      <dgm:spPr/>
      <dgm:t>
        <a:bodyPr/>
        <a:lstStyle/>
        <a:p>
          <a:r>
            <a:rPr lang="en-US"/>
            <a:t>Committee Chair</a:t>
          </a:r>
        </a:p>
      </dgm:t>
    </dgm:pt>
    <dgm:pt modelId="{742CD9BC-4D12-4303-B3B5-2B38C3CC96B2}" type="parTrans" cxnId="{B7C9CCAF-A1DB-4A23-BBA4-2991F1611F63}">
      <dgm:prSet/>
      <dgm:spPr/>
      <dgm:t>
        <a:bodyPr/>
        <a:lstStyle/>
        <a:p>
          <a:endParaRPr lang="en-US"/>
        </a:p>
      </dgm:t>
    </dgm:pt>
    <dgm:pt modelId="{345E2DFE-CD54-4F93-AF12-98ECC597A9BE}" type="sibTrans" cxnId="{B7C9CCAF-A1DB-4A23-BBA4-2991F1611F63}">
      <dgm:prSet/>
      <dgm:spPr/>
      <dgm:t>
        <a:bodyPr/>
        <a:lstStyle/>
        <a:p>
          <a:endParaRPr lang="en-US"/>
        </a:p>
      </dgm:t>
    </dgm:pt>
    <dgm:pt modelId="{47617141-7FDC-41F4-A97C-9BFEA0508874}">
      <dgm:prSet custT="1"/>
      <dgm:spPr/>
      <dgm:t>
        <a:bodyPr/>
        <a:lstStyle/>
        <a:p>
          <a:r>
            <a:rPr lang="en-US" sz="1100" dirty="0">
              <a:solidFill>
                <a:srgbClr val="FFFF00"/>
              </a:solidFill>
            </a:rPr>
            <a:t>Casey Cable</a:t>
          </a:r>
        </a:p>
      </dgm:t>
    </dgm:pt>
    <dgm:pt modelId="{6F24E8D5-87E9-437E-B80C-784DBB361E4F}" type="parTrans" cxnId="{719A64C8-84F6-4E6A-9C05-8E265883B4B0}">
      <dgm:prSet/>
      <dgm:spPr/>
      <dgm:t>
        <a:bodyPr/>
        <a:lstStyle/>
        <a:p>
          <a:endParaRPr lang="en-US"/>
        </a:p>
      </dgm:t>
    </dgm:pt>
    <dgm:pt modelId="{96254EEE-4DB0-4BD0-B22E-8B87520B7066}" type="sibTrans" cxnId="{719A64C8-84F6-4E6A-9C05-8E265883B4B0}">
      <dgm:prSet/>
      <dgm:spPr/>
      <dgm:t>
        <a:bodyPr/>
        <a:lstStyle/>
        <a:p>
          <a:endParaRPr lang="en-US"/>
        </a:p>
      </dgm:t>
    </dgm:pt>
    <dgm:pt modelId="{9DDBD596-1851-4A20-8D4A-32E016A13614}">
      <dgm:prSet custT="1"/>
      <dgm:spPr/>
      <dgm:t>
        <a:bodyPr/>
        <a:lstStyle/>
        <a:p>
          <a:r>
            <a:rPr lang="en-US" sz="1100" dirty="0">
              <a:solidFill>
                <a:srgbClr val="FFFF0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Casey.cable@vcuhealth.org</a:t>
          </a:r>
          <a:r>
            <a:rPr lang="en-US" sz="1100" dirty="0">
              <a:solidFill>
                <a:srgbClr val="FFFF00"/>
              </a:solidFill>
            </a:rPr>
            <a:t> </a:t>
          </a:r>
        </a:p>
      </dgm:t>
    </dgm:pt>
    <dgm:pt modelId="{9A913D05-AF1F-473B-AF9E-B97AC9A2BD82}" type="parTrans" cxnId="{6B77E73D-B22B-455D-ABC3-6663C14F7314}">
      <dgm:prSet/>
      <dgm:spPr/>
      <dgm:t>
        <a:bodyPr/>
        <a:lstStyle/>
        <a:p>
          <a:endParaRPr lang="en-US"/>
        </a:p>
      </dgm:t>
    </dgm:pt>
    <dgm:pt modelId="{B91BC15B-B7CA-4859-AB0B-4BF871D727E4}" type="sibTrans" cxnId="{6B77E73D-B22B-455D-ABC3-6663C14F7314}">
      <dgm:prSet/>
      <dgm:spPr/>
      <dgm:t>
        <a:bodyPr/>
        <a:lstStyle/>
        <a:p>
          <a:endParaRPr lang="en-US"/>
        </a:p>
      </dgm:t>
    </dgm:pt>
    <dgm:pt modelId="{DAEF7001-EABD-4DCD-90AF-3EAD236CF33B}">
      <dgm:prSet/>
      <dgm:spPr/>
      <dgm:t>
        <a:bodyPr/>
        <a:lstStyle/>
        <a:p>
          <a:r>
            <a:rPr lang="en-US"/>
            <a:t>9 current research projects</a:t>
          </a:r>
        </a:p>
      </dgm:t>
    </dgm:pt>
    <dgm:pt modelId="{BFDA6C46-2136-4D4A-979D-BB256C0AA045}" type="parTrans" cxnId="{297B1590-CB5F-4501-87C1-A64FAC4E74F5}">
      <dgm:prSet/>
      <dgm:spPr/>
      <dgm:t>
        <a:bodyPr/>
        <a:lstStyle/>
        <a:p>
          <a:endParaRPr lang="en-US"/>
        </a:p>
      </dgm:t>
    </dgm:pt>
    <dgm:pt modelId="{3FA8E3E1-1BA8-4683-9B23-F2E18DD1A241}" type="sibTrans" cxnId="{297B1590-CB5F-4501-87C1-A64FAC4E74F5}">
      <dgm:prSet/>
      <dgm:spPr/>
      <dgm:t>
        <a:bodyPr/>
        <a:lstStyle/>
        <a:p>
          <a:endParaRPr lang="en-US"/>
        </a:p>
      </dgm:t>
    </dgm:pt>
    <dgm:pt modelId="{24B79B8C-E69E-4EFB-8313-FB7CA3DDAA32}">
      <dgm:prSet/>
      <dgm:spPr/>
      <dgm:t>
        <a:bodyPr/>
        <a:lstStyle/>
        <a:p>
          <a:r>
            <a:rPr lang="en-US"/>
            <a:t>Multiprofessional</a:t>
          </a:r>
        </a:p>
      </dgm:t>
    </dgm:pt>
    <dgm:pt modelId="{AFA61D03-A939-44E3-92BB-A223792833E2}" type="parTrans" cxnId="{D7F6B583-115F-4585-B5DC-87677342372D}">
      <dgm:prSet/>
      <dgm:spPr/>
      <dgm:t>
        <a:bodyPr/>
        <a:lstStyle/>
        <a:p>
          <a:endParaRPr lang="en-US"/>
        </a:p>
      </dgm:t>
    </dgm:pt>
    <dgm:pt modelId="{07BAB364-5152-4FB0-914D-6FBE58013850}" type="sibTrans" cxnId="{D7F6B583-115F-4585-B5DC-87677342372D}">
      <dgm:prSet/>
      <dgm:spPr/>
      <dgm:t>
        <a:bodyPr/>
        <a:lstStyle/>
        <a:p>
          <a:endParaRPr lang="en-US"/>
        </a:p>
      </dgm:t>
    </dgm:pt>
    <dgm:pt modelId="{1B009D4D-4720-472B-AC92-AA60CC067311}">
      <dgm:prSet/>
      <dgm:spPr/>
      <dgm:t>
        <a:bodyPr/>
        <a:lstStyle/>
        <a:p>
          <a:r>
            <a:rPr lang="en-US"/>
            <a:t>Multi institutional</a:t>
          </a:r>
        </a:p>
      </dgm:t>
    </dgm:pt>
    <dgm:pt modelId="{4762BC1E-C5BC-4B6B-883C-4A039435DFDD}" type="parTrans" cxnId="{596557C6-0BBE-4A49-A91F-BD1CB3CA3779}">
      <dgm:prSet/>
      <dgm:spPr/>
      <dgm:t>
        <a:bodyPr/>
        <a:lstStyle/>
        <a:p>
          <a:endParaRPr lang="en-US"/>
        </a:p>
      </dgm:t>
    </dgm:pt>
    <dgm:pt modelId="{0A0C9888-D228-4C36-A190-73B3378EE0FC}" type="sibTrans" cxnId="{596557C6-0BBE-4A49-A91F-BD1CB3CA3779}">
      <dgm:prSet/>
      <dgm:spPr/>
      <dgm:t>
        <a:bodyPr/>
        <a:lstStyle/>
        <a:p>
          <a:endParaRPr lang="en-US"/>
        </a:p>
      </dgm:t>
    </dgm:pt>
    <dgm:pt modelId="{6333E04F-E1B3-4104-8EAA-B7DA1C64A1DF}">
      <dgm:prSet/>
      <dgm:spPr/>
      <dgm:t>
        <a:bodyPr/>
        <a:lstStyle/>
        <a:p>
          <a:r>
            <a:rPr lang="en-US"/>
            <a:t>5 projects in consideration</a:t>
          </a:r>
        </a:p>
      </dgm:t>
    </dgm:pt>
    <dgm:pt modelId="{D3D9C7D4-6308-49EE-ABD3-A2963946EE54}" type="parTrans" cxnId="{F6B2D4A9-5113-469F-8687-A53F773BC32C}">
      <dgm:prSet/>
      <dgm:spPr/>
      <dgm:t>
        <a:bodyPr/>
        <a:lstStyle/>
        <a:p>
          <a:endParaRPr lang="en-US"/>
        </a:p>
      </dgm:t>
    </dgm:pt>
    <dgm:pt modelId="{33EF8E9E-2733-4516-9DE5-A0553881B4F2}" type="sibTrans" cxnId="{F6B2D4A9-5113-469F-8687-A53F773BC32C}">
      <dgm:prSet/>
      <dgm:spPr/>
      <dgm:t>
        <a:bodyPr/>
        <a:lstStyle/>
        <a:p>
          <a:endParaRPr lang="en-US"/>
        </a:p>
      </dgm:t>
    </dgm:pt>
    <dgm:pt modelId="{99494732-A885-4833-8C8B-7324097ECF14}">
      <dgm:prSet/>
      <dgm:spPr/>
      <dgm:t>
        <a:bodyPr/>
        <a:lstStyle/>
        <a:p>
          <a:r>
            <a:rPr lang="en-US"/>
            <a:t>Committee meets every 3</a:t>
          </a:r>
          <a:r>
            <a:rPr lang="en-US" baseline="30000"/>
            <a:t>rd</a:t>
          </a:r>
          <a:r>
            <a:rPr lang="en-US"/>
            <a:t> Thursday of month</a:t>
          </a:r>
        </a:p>
      </dgm:t>
    </dgm:pt>
    <dgm:pt modelId="{80E8E677-4580-47EA-9531-56181E3F900A}" type="parTrans" cxnId="{E41028F8-FA93-48F0-8F54-AC42B731B57E}">
      <dgm:prSet/>
      <dgm:spPr/>
      <dgm:t>
        <a:bodyPr/>
        <a:lstStyle/>
        <a:p>
          <a:endParaRPr lang="en-US"/>
        </a:p>
      </dgm:t>
    </dgm:pt>
    <dgm:pt modelId="{7EC453E5-A44C-4D7E-A531-02E446D6FB76}" type="sibTrans" cxnId="{E41028F8-FA93-48F0-8F54-AC42B731B57E}">
      <dgm:prSet/>
      <dgm:spPr/>
      <dgm:t>
        <a:bodyPr/>
        <a:lstStyle/>
        <a:p>
          <a:endParaRPr lang="en-US"/>
        </a:p>
      </dgm:t>
    </dgm:pt>
    <dgm:pt modelId="{5A4FB261-A9F7-4F3B-B4DF-A0DC1F40D2BF}" type="pres">
      <dgm:prSet presAssocID="{A7938CAB-7A6F-4214-9D64-304FB23C38DB}" presName="root" presStyleCnt="0">
        <dgm:presLayoutVars>
          <dgm:dir/>
          <dgm:resizeHandles val="exact"/>
        </dgm:presLayoutVars>
      </dgm:prSet>
      <dgm:spPr/>
    </dgm:pt>
    <dgm:pt modelId="{9EFA3E59-F7A1-4EFF-A9E4-6C2E36CE5CE0}" type="pres">
      <dgm:prSet presAssocID="{3804E381-F4A2-4A4C-8CFC-15AAE0BF21A5}" presName="compNode" presStyleCnt="0"/>
      <dgm:spPr/>
    </dgm:pt>
    <dgm:pt modelId="{1CCB5413-9414-47BC-B837-77E61B7DD0B1}" type="pres">
      <dgm:prSet presAssocID="{3804E381-F4A2-4A4C-8CFC-15AAE0BF21A5}" presName="bgRect" presStyleLbl="bgShp" presStyleIdx="0" presStyleCnt="4"/>
      <dgm:spPr/>
    </dgm:pt>
    <dgm:pt modelId="{5B815987-1834-41A3-B5A6-6EB2BE50730B}" type="pres">
      <dgm:prSet presAssocID="{3804E381-F4A2-4A4C-8CFC-15AAE0BF21A5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446C9A48-F00E-4F1E-A5F2-EA53313F6BDA}" type="pres">
      <dgm:prSet presAssocID="{3804E381-F4A2-4A4C-8CFC-15AAE0BF21A5}" presName="spaceRect" presStyleCnt="0"/>
      <dgm:spPr/>
    </dgm:pt>
    <dgm:pt modelId="{41667556-2F82-4B0D-BEE9-947EEA5E7F12}" type="pres">
      <dgm:prSet presAssocID="{3804E381-F4A2-4A4C-8CFC-15AAE0BF21A5}" presName="parTx" presStyleLbl="revTx" presStyleIdx="0" presStyleCnt="6">
        <dgm:presLayoutVars>
          <dgm:chMax val="0"/>
          <dgm:chPref val="0"/>
        </dgm:presLayoutVars>
      </dgm:prSet>
      <dgm:spPr/>
    </dgm:pt>
    <dgm:pt modelId="{48B8D3A9-916D-48C1-99E5-52FE920EB194}" type="pres">
      <dgm:prSet presAssocID="{3804E381-F4A2-4A4C-8CFC-15AAE0BF21A5}" presName="desTx" presStyleLbl="revTx" presStyleIdx="1" presStyleCnt="6">
        <dgm:presLayoutVars/>
      </dgm:prSet>
      <dgm:spPr/>
    </dgm:pt>
    <dgm:pt modelId="{243FB379-78E0-40D9-B606-BFC457AD0622}" type="pres">
      <dgm:prSet presAssocID="{345E2DFE-CD54-4F93-AF12-98ECC597A9BE}" presName="sibTrans" presStyleCnt="0"/>
      <dgm:spPr/>
    </dgm:pt>
    <dgm:pt modelId="{A90DDADC-4946-4EA8-9392-4CD9DA48858E}" type="pres">
      <dgm:prSet presAssocID="{DAEF7001-EABD-4DCD-90AF-3EAD236CF33B}" presName="compNode" presStyleCnt="0"/>
      <dgm:spPr/>
    </dgm:pt>
    <dgm:pt modelId="{B466BDE6-D443-4F03-89FB-8AE991DD274B}" type="pres">
      <dgm:prSet presAssocID="{DAEF7001-EABD-4DCD-90AF-3EAD236CF33B}" presName="bgRect" presStyleLbl="bgShp" presStyleIdx="1" presStyleCnt="4"/>
      <dgm:spPr/>
    </dgm:pt>
    <dgm:pt modelId="{EE44C9DB-9F04-47F3-B814-06896AEDC8C3}" type="pres">
      <dgm:prSet presAssocID="{DAEF7001-EABD-4DCD-90AF-3EAD236CF33B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B920C4D0-DB11-4F1B-9FF0-F38CE4CD90DC}" type="pres">
      <dgm:prSet presAssocID="{DAEF7001-EABD-4DCD-90AF-3EAD236CF33B}" presName="spaceRect" presStyleCnt="0"/>
      <dgm:spPr/>
    </dgm:pt>
    <dgm:pt modelId="{803EC0DC-863D-4F65-8A7A-3623EAC62D4A}" type="pres">
      <dgm:prSet presAssocID="{DAEF7001-EABD-4DCD-90AF-3EAD236CF33B}" presName="parTx" presStyleLbl="revTx" presStyleIdx="2" presStyleCnt="6">
        <dgm:presLayoutVars>
          <dgm:chMax val="0"/>
          <dgm:chPref val="0"/>
        </dgm:presLayoutVars>
      </dgm:prSet>
      <dgm:spPr/>
    </dgm:pt>
    <dgm:pt modelId="{32CB436F-03AC-4F88-BD28-394E23885305}" type="pres">
      <dgm:prSet presAssocID="{DAEF7001-EABD-4DCD-90AF-3EAD236CF33B}" presName="desTx" presStyleLbl="revTx" presStyleIdx="3" presStyleCnt="6">
        <dgm:presLayoutVars/>
      </dgm:prSet>
      <dgm:spPr/>
    </dgm:pt>
    <dgm:pt modelId="{4163E584-C41A-447F-914B-BB07F12C583D}" type="pres">
      <dgm:prSet presAssocID="{3FA8E3E1-1BA8-4683-9B23-F2E18DD1A241}" presName="sibTrans" presStyleCnt="0"/>
      <dgm:spPr/>
    </dgm:pt>
    <dgm:pt modelId="{EEA2636A-4068-43C1-96CD-58528FFEDBD4}" type="pres">
      <dgm:prSet presAssocID="{6333E04F-E1B3-4104-8EAA-B7DA1C64A1DF}" presName="compNode" presStyleCnt="0"/>
      <dgm:spPr/>
    </dgm:pt>
    <dgm:pt modelId="{9FBAADCC-CA91-4F78-BD36-9CBFDC5F4B4A}" type="pres">
      <dgm:prSet presAssocID="{6333E04F-E1B3-4104-8EAA-B7DA1C64A1DF}" presName="bgRect" presStyleLbl="bgShp" presStyleIdx="2" presStyleCnt="4"/>
      <dgm:spPr/>
    </dgm:pt>
    <dgm:pt modelId="{3052B95C-8237-4122-9333-A35A50BB0F45}" type="pres">
      <dgm:prSet presAssocID="{6333E04F-E1B3-4104-8EAA-B7DA1C64A1DF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A6773FD-111F-4106-BCE3-24327D271CCE}" type="pres">
      <dgm:prSet presAssocID="{6333E04F-E1B3-4104-8EAA-B7DA1C64A1DF}" presName="spaceRect" presStyleCnt="0"/>
      <dgm:spPr/>
    </dgm:pt>
    <dgm:pt modelId="{A7A6CCEE-7988-4475-BC75-E5D40085888D}" type="pres">
      <dgm:prSet presAssocID="{6333E04F-E1B3-4104-8EAA-B7DA1C64A1DF}" presName="parTx" presStyleLbl="revTx" presStyleIdx="4" presStyleCnt="6">
        <dgm:presLayoutVars>
          <dgm:chMax val="0"/>
          <dgm:chPref val="0"/>
        </dgm:presLayoutVars>
      </dgm:prSet>
      <dgm:spPr/>
    </dgm:pt>
    <dgm:pt modelId="{BC6C954D-0091-45B2-A28F-253B886ECC56}" type="pres">
      <dgm:prSet presAssocID="{33EF8E9E-2733-4516-9DE5-A0553881B4F2}" presName="sibTrans" presStyleCnt="0"/>
      <dgm:spPr/>
    </dgm:pt>
    <dgm:pt modelId="{8ADC5E2F-BEBE-4761-8432-88C6789F0CF2}" type="pres">
      <dgm:prSet presAssocID="{99494732-A885-4833-8C8B-7324097ECF14}" presName="compNode" presStyleCnt="0"/>
      <dgm:spPr/>
    </dgm:pt>
    <dgm:pt modelId="{CF306CDB-FBB0-4456-A476-D48B5EDEF00C}" type="pres">
      <dgm:prSet presAssocID="{99494732-A885-4833-8C8B-7324097ECF14}" presName="bgRect" presStyleLbl="bgShp" presStyleIdx="3" presStyleCnt="4"/>
      <dgm:spPr/>
    </dgm:pt>
    <dgm:pt modelId="{300DA051-D293-421C-9B11-572E4BF16944}" type="pres">
      <dgm:prSet presAssocID="{99494732-A885-4833-8C8B-7324097ECF14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21B4D1D1-71A6-453C-8050-A79CC3680DD7}" type="pres">
      <dgm:prSet presAssocID="{99494732-A885-4833-8C8B-7324097ECF14}" presName="spaceRect" presStyleCnt="0"/>
      <dgm:spPr/>
    </dgm:pt>
    <dgm:pt modelId="{1FBF1491-2236-4CE6-951A-59960828C2DF}" type="pres">
      <dgm:prSet presAssocID="{99494732-A885-4833-8C8B-7324097ECF14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680ECD04-D203-438F-B2A8-FD135932DDE7}" type="presOf" srcId="{3804E381-F4A2-4A4C-8CFC-15AAE0BF21A5}" destId="{41667556-2F82-4B0D-BEE9-947EEA5E7F12}" srcOrd="0" destOrd="0" presId="urn:microsoft.com/office/officeart/2018/2/layout/IconVerticalSolidList"/>
    <dgm:cxn modelId="{EFDED01A-ABAF-40F2-82E6-43E6D9FA4C11}" type="presOf" srcId="{6333E04F-E1B3-4104-8EAA-B7DA1C64A1DF}" destId="{A7A6CCEE-7988-4475-BC75-E5D40085888D}" srcOrd="0" destOrd="0" presId="urn:microsoft.com/office/officeart/2018/2/layout/IconVerticalSolidList"/>
    <dgm:cxn modelId="{79628E36-04F6-42BA-8338-A6A710CEDBC2}" type="presOf" srcId="{DAEF7001-EABD-4DCD-90AF-3EAD236CF33B}" destId="{803EC0DC-863D-4F65-8A7A-3623EAC62D4A}" srcOrd="0" destOrd="0" presId="urn:microsoft.com/office/officeart/2018/2/layout/IconVerticalSolidList"/>
    <dgm:cxn modelId="{30FA0A3D-E89A-4C36-9016-AD7AD232AC53}" type="presOf" srcId="{47617141-7FDC-41F4-A97C-9BFEA0508874}" destId="{48B8D3A9-916D-48C1-99E5-52FE920EB194}" srcOrd="0" destOrd="0" presId="urn:microsoft.com/office/officeart/2018/2/layout/IconVerticalSolidList"/>
    <dgm:cxn modelId="{6B77E73D-B22B-455D-ABC3-6663C14F7314}" srcId="{3804E381-F4A2-4A4C-8CFC-15AAE0BF21A5}" destId="{9DDBD596-1851-4A20-8D4A-32E016A13614}" srcOrd="1" destOrd="0" parTransId="{9A913D05-AF1F-473B-AF9E-B97AC9A2BD82}" sibTransId="{B91BC15B-B7CA-4859-AB0B-4BF871D727E4}"/>
    <dgm:cxn modelId="{61179064-8DF6-46CF-9298-95FC2DC7002F}" type="presOf" srcId="{99494732-A885-4833-8C8B-7324097ECF14}" destId="{1FBF1491-2236-4CE6-951A-59960828C2DF}" srcOrd="0" destOrd="0" presId="urn:microsoft.com/office/officeart/2018/2/layout/IconVerticalSolidList"/>
    <dgm:cxn modelId="{D7F6B583-115F-4585-B5DC-87677342372D}" srcId="{DAEF7001-EABD-4DCD-90AF-3EAD236CF33B}" destId="{24B79B8C-E69E-4EFB-8313-FB7CA3DDAA32}" srcOrd="0" destOrd="0" parTransId="{AFA61D03-A939-44E3-92BB-A223792833E2}" sibTransId="{07BAB364-5152-4FB0-914D-6FBE58013850}"/>
    <dgm:cxn modelId="{B71BED87-4D12-4A31-B47B-2CC3BBAD686A}" type="presOf" srcId="{1B009D4D-4720-472B-AC92-AA60CC067311}" destId="{32CB436F-03AC-4F88-BD28-394E23885305}" srcOrd="0" destOrd="1" presId="urn:microsoft.com/office/officeart/2018/2/layout/IconVerticalSolidList"/>
    <dgm:cxn modelId="{297B1590-CB5F-4501-87C1-A64FAC4E74F5}" srcId="{A7938CAB-7A6F-4214-9D64-304FB23C38DB}" destId="{DAEF7001-EABD-4DCD-90AF-3EAD236CF33B}" srcOrd="1" destOrd="0" parTransId="{BFDA6C46-2136-4D4A-979D-BB256C0AA045}" sibTransId="{3FA8E3E1-1BA8-4683-9B23-F2E18DD1A241}"/>
    <dgm:cxn modelId="{FC400492-616C-4C48-9035-C21884CD5F5C}" type="presOf" srcId="{24B79B8C-E69E-4EFB-8313-FB7CA3DDAA32}" destId="{32CB436F-03AC-4F88-BD28-394E23885305}" srcOrd="0" destOrd="0" presId="urn:microsoft.com/office/officeart/2018/2/layout/IconVerticalSolidList"/>
    <dgm:cxn modelId="{F6B2D4A9-5113-469F-8687-A53F773BC32C}" srcId="{A7938CAB-7A6F-4214-9D64-304FB23C38DB}" destId="{6333E04F-E1B3-4104-8EAA-B7DA1C64A1DF}" srcOrd="2" destOrd="0" parTransId="{D3D9C7D4-6308-49EE-ABD3-A2963946EE54}" sibTransId="{33EF8E9E-2733-4516-9DE5-A0553881B4F2}"/>
    <dgm:cxn modelId="{B7C9CCAF-A1DB-4A23-BBA4-2991F1611F63}" srcId="{A7938CAB-7A6F-4214-9D64-304FB23C38DB}" destId="{3804E381-F4A2-4A4C-8CFC-15AAE0BF21A5}" srcOrd="0" destOrd="0" parTransId="{742CD9BC-4D12-4303-B3B5-2B38C3CC96B2}" sibTransId="{345E2DFE-CD54-4F93-AF12-98ECC597A9BE}"/>
    <dgm:cxn modelId="{2C1B5CBF-0199-41B0-8BA7-DA2DD0ADB7AE}" type="presOf" srcId="{9DDBD596-1851-4A20-8D4A-32E016A13614}" destId="{48B8D3A9-916D-48C1-99E5-52FE920EB194}" srcOrd="0" destOrd="1" presId="urn:microsoft.com/office/officeart/2018/2/layout/IconVerticalSolidList"/>
    <dgm:cxn modelId="{EE99C8BF-538F-4906-817A-12BCE1CD5174}" type="presOf" srcId="{A7938CAB-7A6F-4214-9D64-304FB23C38DB}" destId="{5A4FB261-A9F7-4F3B-B4DF-A0DC1F40D2BF}" srcOrd="0" destOrd="0" presId="urn:microsoft.com/office/officeart/2018/2/layout/IconVerticalSolidList"/>
    <dgm:cxn modelId="{596557C6-0BBE-4A49-A91F-BD1CB3CA3779}" srcId="{DAEF7001-EABD-4DCD-90AF-3EAD236CF33B}" destId="{1B009D4D-4720-472B-AC92-AA60CC067311}" srcOrd="1" destOrd="0" parTransId="{4762BC1E-C5BC-4B6B-883C-4A039435DFDD}" sibTransId="{0A0C9888-D228-4C36-A190-73B3378EE0FC}"/>
    <dgm:cxn modelId="{719A64C8-84F6-4E6A-9C05-8E265883B4B0}" srcId="{3804E381-F4A2-4A4C-8CFC-15AAE0BF21A5}" destId="{47617141-7FDC-41F4-A97C-9BFEA0508874}" srcOrd="0" destOrd="0" parTransId="{6F24E8D5-87E9-437E-B80C-784DBB361E4F}" sibTransId="{96254EEE-4DB0-4BD0-B22E-8B87520B7066}"/>
    <dgm:cxn modelId="{E41028F8-FA93-48F0-8F54-AC42B731B57E}" srcId="{A7938CAB-7A6F-4214-9D64-304FB23C38DB}" destId="{99494732-A885-4833-8C8B-7324097ECF14}" srcOrd="3" destOrd="0" parTransId="{80E8E677-4580-47EA-9531-56181E3F900A}" sibTransId="{7EC453E5-A44C-4D7E-A531-02E446D6FB76}"/>
    <dgm:cxn modelId="{F370EA63-632C-494A-B50C-196AAD9DE5C5}" type="presParOf" srcId="{5A4FB261-A9F7-4F3B-B4DF-A0DC1F40D2BF}" destId="{9EFA3E59-F7A1-4EFF-A9E4-6C2E36CE5CE0}" srcOrd="0" destOrd="0" presId="urn:microsoft.com/office/officeart/2018/2/layout/IconVerticalSolidList"/>
    <dgm:cxn modelId="{FCC185D0-0907-46EF-B4FB-0ADC27079C8D}" type="presParOf" srcId="{9EFA3E59-F7A1-4EFF-A9E4-6C2E36CE5CE0}" destId="{1CCB5413-9414-47BC-B837-77E61B7DD0B1}" srcOrd="0" destOrd="0" presId="urn:microsoft.com/office/officeart/2018/2/layout/IconVerticalSolidList"/>
    <dgm:cxn modelId="{62CE1C99-48DF-4DB4-862C-A03597CFBE67}" type="presParOf" srcId="{9EFA3E59-F7A1-4EFF-A9E4-6C2E36CE5CE0}" destId="{5B815987-1834-41A3-B5A6-6EB2BE50730B}" srcOrd="1" destOrd="0" presId="urn:microsoft.com/office/officeart/2018/2/layout/IconVerticalSolidList"/>
    <dgm:cxn modelId="{98D4D03F-6649-4381-A153-85B34549B640}" type="presParOf" srcId="{9EFA3E59-F7A1-4EFF-A9E4-6C2E36CE5CE0}" destId="{446C9A48-F00E-4F1E-A5F2-EA53313F6BDA}" srcOrd="2" destOrd="0" presId="urn:microsoft.com/office/officeart/2018/2/layout/IconVerticalSolidList"/>
    <dgm:cxn modelId="{EE285488-B999-4BD0-8578-337FD21AAF3D}" type="presParOf" srcId="{9EFA3E59-F7A1-4EFF-A9E4-6C2E36CE5CE0}" destId="{41667556-2F82-4B0D-BEE9-947EEA5E7F12}" srcOrd="3" destOrd="0" presId="urn:microsoft.com/office/officeart/2018/2/layout/IconVerticalSolidList"/>
    <dgm:cxn modelId="{825F238A-7DBA-41CE-AA7E-24E4F3664F2F}" type="presParOf" srcId="{9EFA3E59-F7A1-4EFF-A9E4-6C2E36CE5CE0}" destId="{48B8D3A9-916D-48C1-99E5-52FE920EB194}" srcOrd="4" destOrd="0" presId="urn:microsoft.com/office/officeart/2018/2/layout/IconVerticalSolidList"/>
    <dgm:cxn modelId="{1BB98A45-AC46-49DE-B752-97E48FDBDE03}" type="presParOf" srcId="{5A4FB261-A9F7-4F3B-B4DF-A0DC1F40D2BF}" destId="{243FB379-78E0-40D9-B606-BFC457AD0622}" srcOrd="1" destOrd="0" presId="urn:microsoft.com/office/officeart/2018/2/layout/IconVerticalSolidList"/>
    <dgm:cxn modelId="{94526FAF-2C58-4027-BB7E-668EC0AF04BB}" type="presParOf" srcId="{5A4FB261-A9F7-4F3B-B4DF-A0DC1F40D2BF}" destId="{A90DDADC-4946-4EA8-9392-4CD9DA48858E}" srcOrd="2" destOrd="0" presId="urn:microsoft.com/office/officeart/2018/2/layout/IconVerticalSolidList"/>
    <dgm:cxn modelId="{EB626243-8849-4FA1-BD1D-7F35AD0E792D}" type="presParOf" srcId="{A90DDADC-4946-4EA8-9392-4CD9DA48858E}" destId="{B466BDE6-D443-4F03-89FB-8AE991DD274B}" srcOrd="0" destOrd="0" presId="urn:microsoft.com/office/officeart/2018/2/layout/IconVerticalSolidList"/>
    <dgm:cxn modelId="{DE730588-B9BA-4C47-A629-5FC144B8C18E}" type="presParOf" srcId="{A90DDADC-4946-4EA8-9392-4CD9DA48858E}" destId="{EE44C9DB-9F04-47F3-B814-06896AEDC8C3}" srcOrd="1" destOrd="0" presId="urn:microsoft.com/office/officeart/2018/2/layout/IconVerticalSolidList"/>
    <dgm:cxn modelId="{C9E89A8A-2D8A-4B54-A13E-C43FDDE0450B}" type="presParOf" srcId="{A90DDADC-4946-4EA8-9392-4CD9DA48858E}" destId="{B920C4D0-DB11-4F1B-9FF0-F38CE4CD90DC}" srcOrd="2" destOrd="0" presId="urn:microsoft.com/office/officeart/2018/2/layout/IconVerticalSolidList"/>
    <dgm:cxn modelId="{1E6FDC47-202A-4D59-8186-97A3F5AD93E7}" type="presParOf" srcId="{A90DDADC-4946-4EA8-9392-4CD9DA48858E}" destId="{803EC0DC-863D-4F65-8A7A-3623EAC62D4A}" srcOrd="3" destOrd="0" presId="urn:microsoft.com/office/officeart/2018/2/layout/IconVerticalSolidList"/>
    <dgm:cxn modelId="{BBB82644-0D9C-4A00-BB95-89936EE175C1}" type="presParOf" srcId="{A90DDADC-4946-4EA8-9392-4CD9DA48858E}" destId="{32CB436F-03AC-4F88-BD28-394E23885305}" srcOrd="4" destOrd="0" presId="urn:microsoft.com/office/officeart/2018/2/layout/IconVerticalSolidList"/>
    <dgm:cxn modelId="{D36909BF-7289-4B50-B012-D8C061E91EA3}" type="presParOf" srcId="{5A4FB261-A9F7-4F3B-B4DF-A0DC1F40D2BF}" destId="{4163E584-C41A-447F-914B-BB07F12C583D}" srcOrd="3" destOrd="0" presId="urn:microsoft.com/office/officeart/2018/2/layout/IconVerticalSolidList"/>
    <dgm:cxn modelId="{FB000DB4-1646-457B-92C7-EC008CEEDAC5}" type="presParOf" srcId="{5A4FB261-A9F7-4F3B-B4DF-A0DC1F40D2BF}" destId="{EEA2636A-4068-43C1-96CD-58528FFEDBD4}" srcOrd="4" destOrd="0" presId="urn:microsoft.com/office/officeart/2018/2/layout/IconVerticalSolidList"/>
    <dgm:cxn modelId="{756F6462-4937-4F10-968D-86278F342C3C}" type="presParOf" srcId="{EEA2636A-4068-43C1-96CD-58528FFEDBD4}" destId="{9FBAADCC-CA91-4F78-BD36-9CBFDC5F4B4A}" srcOrd="0" destOrd="0" presId="urn:microsoft.com/office/officeart/2018/2/layout/IconVerticalSolidList"/>
    <dgm:cxn modelId="{DB9D672E-91D3-4EF2-AFE3-5A87059E9D44}" type="presParOf" srcId="{EEA2636A-4068-43C1-96CD-58528FFEDBD4}" destId="{3052B95C-8237-4122-9333-A35A50BB0F45}" srcOrd="1" destOrd="0" presId="urn:microsoft.com/office/officeart/2018/2/layout/IconVerticalSolidList"/>
    <dgm:cxn modelId="{D6C926D3-CE84-4614-B1B3-EC5C5718E495}" type="presParOf" srcId="{EEA2636A-4068-43C1-96CD-58528FFEDBD4}" destId="{6A6773FD-111F-4106-BCE3-24327D271CCE}" srcOrd="2" destOrd="0" presId="urn:microsoft.com/office/officeart/2018/2/layout/IconVerticalSolidList"/>
    <dgm:cxn modelId="{F092D33A-5BA7-4C98-BBFA-754701C4D922}" type="presParOf" srcId="{EEA2636A-4068-43C1-96CD-58528FFEDBD4}" destId="{A7A6CCEE-7988-4475-BC75-E5D40085888D}" srcOrd="3" destOrd="0" presId="urn:microsoft.com/office/officeart/2018/2/layout/IconVerticalSolidList"/>
    <dgm:cxn modelId="{6F834999-14DC-4BEB-A4AD-C435A9A624E2}" type="presParOf" srcId="{5A4FB261-A9F7-4F3B-B4DF-A0DC1F40D2BF}" destId="{BC6C954D-0091-45B2-A28F-253B886ECC56}" srcOrd="5" destOrd="0" presId="urn:microsoft.com/office/officeart/2018/2/layout/IconVerticalSolidList"/>
    <dgm:cxn modelId="{D097495F-93AB-4E25-8319-D9CE0EE33546}" type="presParOf" srcId="{5A4FB261-A9F7-4F3B-B4DF-A0DC1F40D2BF}" destId="{8ADC5E2F-BEBE-4761-8432-88C6789F0CF2}" srcOrd="6" destOrd="0" presId="urn:microsoft.com/office/officeart/2018/2/layout/IconVerticalSolidList"/>
    <dgm:cxn modelId="{54F2482A-0063-46EE-9E35-0C67AF3AB664}" type="presParOf" srcId="{8ADC5E2F-BEBE-4761-8432-88C6789F0CF2}" destId="{CF306CDB-FBB0-4456-A476-D48B5EDEF00C}" srcOrd="0" destOrd="0" presId="urn:microsoft.com/office/officeart/2018/2/layout/IconVerticalSolidList"/>
    <dgm:cxn modelId="{855DE594-0DC3-4513-A5AF-CF1F2A027301}" type="presParOf" srcId="{8ADC5E2F-BEBE-4761-8432-88C6789F0CF2}" destId="{300DA051-D293-421C-9B11-572E4BF16944}" srcOrd="1" destOrd="0" presId="urn:microsoft.com/office/officeart/2018/2/layout/IconVerticalSolidList"/>
    <dgm:cxn modelId="{EAA8CC75-82B1-4F96-8924-90F6B93AE971}" type="presParOf" srcId="{8ADC5E2F-BEBE-4761-8432-88C6789F0CF2}" destId="{21B4D1D1-71A6-453C-8050-A79CC3680DD7}" srcOrd="2" destOrd="0" presId="urn:microsoft.com/office/officeart/2018/2/layout/IconVerticalSolidList"/>
    <dgm:cxn modelId="{10584587-41C0-47F8-878F-BFB430C53E6C}" type="presParOf" srcId="{8ADC5E2F-BEBE-4761-8432-88C6789F0CF2}" destId="{1FBF1491-2236-4CE6-951A-59960828C2D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5E5BD-7A5F-416F-9D08-B9743C9BD0A9}">
      <dsp:nvSpPr>
        <dsp:cNvPr id="0" name=""/>
        <dsp:cNvSpPr/>
      </dsp:nvSpPr>
      <dsp:spPr>
        <a:xfrm>
          <a:off x="0" y="4038"/>
          <a:ext cx="7546414" cy="9861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D5D879-A599-4F38-96C5-134D7C5C4DD2}">
      <dsp:nvSpPr>
        <dsp:cNvPr id="0" name=""/>
        <dsp:cNvSpPr/>
      </dsp:nvSpPr>
      <dsp:spPr>
        <a:xfrm>
          <a:off x="298305" y="225918"/>
          <a:ext cx="542373" cy="5423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460E1-E95F-4E37-8BA1-1FD56DC254FC}">
      <dsp:nvSpPr>
        <dsp:cNvPr id="0" name=""/>
        <dsp:cNvSpPr/>
      </dsp:nvSpPr>
      <dsp:spPr>
        <a:xfrm>
          <a:off x="1138984" y="4038"/>
          <a:ext cx="3395886" cy="986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366" tIns="104366" rIns="104366" bIns="10436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Committee Chair</a:t>
          </a:r>
        </a:p>
      </dsp:txBody>
      <dsp:txXfrm>
        <a:off x="1138984" y="4038"/>
        <a:ext cx="3395886" cy="986133"/>
      </dsp:txXfrm>
    </dsp:sp>
    <dsp:sp modelId="{2C9CD29C-76AA-4F9A-97B0-74181F51C5BB}">
      <dsp:nvSpPr>
        <dsp:cNvPr id="0" name=""/>
        <dsp:cNvSpPr/>
      </dsp:nvSpPr>
      <dsp:spPr>
        <a:xfrm>
          <a:off x="4534870" y="4038"/>
          <a:ext cx="3010430" cy="986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366" tIns="104366" rIns="104366" bIns="10436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Lesly Jurado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hlinkClick xmlns:r="http://schemas.openxmlformats.org/officeDocument/2006/relationships" r:id="rId3"/>
            </a:rPr>
            <a:t>Leslyvjh@gmail.com</a:t>
          </a:r>
          <a:r>
            <a:rPr lang="en-US" sz="1600" b="1" kern="1200" dirty="0"/>
            <a:t> </a:t>
          </a:r>
        </a:p>
      </dsp:txBody>
      <dsp:txXfrm>
        <a:off x="4534870" y="4038"/>
        <a:ext cx="3010430" cy="986133"/>
      </dsp:txXfrm>
    </dsp:sp>
    <dsp:sp modelId="{886E5039-C69F-41F6-B295-0D58FCDE0D87}">
      <dsp:nvSpPr>
        <dsp:cNvPr id="0" name=""/>
        <dsp:cNvSpPr/>
      </dsp:nvSpPr>
      <dsp:spPr>
        <a:xfrm>
          <a:off x="0" y="1236705"/>
          <a:ext cx="7546414" cy="9861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6513CD-88F0-44B5-8478-FCBF470568B7}">
      <dsp:nvSpPr>
        <dsp:cNvPr id="0" name=""/>
        <dsp:cNvSpPr/>
      </dsp:nvSpPr>
      <dsp:spPr>
        <a:xfrm>
          <a:off x="298305" y="1458585"/>
          <a:ext cx="542373" cy="54237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59E9DF-89FB-4AF7-963E-27A58766528A}">
      <dsp:nvSpPr>
        <dsp:cNvPr id="0" name=""/>
        <dsp:cNvSpPr/>
      </dsp:nvSpPr>
      <dsp:spPr>
        <a:xfrm>
          <a:off x="1138984" y="1236705"/>
          <a:ext cx="3395886" cy="986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366" tIns="104366" rIns="104366" bIns="10436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Annual Scientific Symposium</a:t>
          </a:r>
        </a:p>
      </dsp:txBody>
      <dsp:txXfrm>
        <a:off x="1138984" y="1236705"/>
        <a:ext cx="3395886" cy="986133"/>
      </dsp:txXfrm>
    </dsp:sp>
    <dsp:sp modelId="{76490637-3D10-4EE2-8063-80F7EAFC5EFF}">
      <dsp:nvSpPr>
        <dsp:cNvPr id="0" name=""/>
        <dsp:cNvSpPr/>
      </dsp:nvSpPr>
      <dsp:spPr>
        <a:xfrm>
          <a:off x="4534870" y="1236705"/>
          <a:ext cx="3010430" cy="986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366" tIns="104366" rIns="104366" bIns="10436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Hilton, Mrytle Beach, SC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June 13- pharmacology pre-conference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June 14- symposium</a:t>
          </a:r>
        </a:p>
      </dsp:txBody>
      <dsp:txXfrm>
        <a:off x="4534870" y="1236705"/>
        <a:ext cx="3010430" cy="986133"/>
      </dsp:txXfrm>
    </dsp:sp>
    <dsp:sp modelId="{B9D023C4-5482-46CC-B5B6-196170C0FDBB}">
      <dsp:nvSpPr>
        <dsp:cNvPr id="0" name=""/>
        <dsp:cNvSpPr/>
      </dsp:nvSpPr>
      <dsp:spPr>
        <a:xfrm>
          <a:off x="0" y="2527130"/>
          <a:ext cx="7546414" cy="14694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32379-15B7-436B-AB6B-9B481B40FB32}">
      <dsp:nvSpPr>
        <dsp:cNvPr id="0" name=""/>
        <dsp:cNvSpPr/>
      </dsp:nvSpPr>
      <dsp:spPr>
        <a:xfrm>
          <a:off x="298305" y="2932929"/>
          <a:ext cx="542373" cy="542373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2E8528-CB16-4D88-B2D4-C330F30B43E6}">
      <dsp:nvSpPr>
        <dsp:cNvPr id="0" name=""/>
        <dsp:cNvSpPr/>
      </dsp:nvSpPr>
      <dsp:spPr>
        <a:xfrm>
          <a:off x="1138984" y="2711049"/>
          <a:ext cx="3395886" cy="986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366" tIns="104366" rIns="104366" bIns="10436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Journal Clubs</a:t>
          </a:r>
        </a:p>
      </dsp:txBody>
      <dsp:txXfrm>
        <a:off x="1138984" y="2711049"/>
        <a:ext cx="3395886" cy="986133"/>
      </dsp:txXfrm>
    </dsp:sp>
    <dsp:sp modelId="{61117413-66C7-4049-8A4A-13025ECFDFCC}">
      <dsp:nvSpPr>
        <dsp:cNvPr id="0" name=""/>
        <dsp:cNvSpPr/>
      </dsp:nvSpPr>
      <dsp:spPr>
        <a:xfrm>
          <a:off x="4534870" y="2711049"/>
          <a:ext cx="3010430" cy="986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366" tIns="104366" rIns="104366" bIns="104366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Monthly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First given in November- New SCCM/IDSA Fever Guidelines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January started Monthly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Watch SCCM connect for date</a:t>
          </a:r>
          <a:r>
            <a:rPr lang="en-US" sz="1100" b="1" kern="1200" dirty="0"/>
            <a:t>/time/link</a:t>
          </a:r>
        </a:p>
      </dsp:txBody>
      <dsp:txXfrm>
        <a:off x="4534870" y="2711049"/>
        <a:ext cx="3010430" cy="986133"/>
      </dsp:txXfrm>
    </dsp:sp>
    <dsp:sp modelId="{28A22940-65B5-48BC-B8B4-FBBD801EFB20}">
      <dsp:nvSpPr>
        <dsp:cNvPr id="0" name=""/>
        <dsp:cNvSpPr/>
      </dsp:nvSpPr>
      <dsp:spPr>
        <a:xfrm>
          <a:off x="0" y="4185392"/>
          <a:ext cx="7546414" cy="98613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8EB2C7-8B1F-4412-AE2B-E20F6F72F8FF}">
      <dsp:nvSpPr>
        <dsp:cNvPr id="0" name=""/>
        <dsp:cNvSpPr/>
      </dsp:nvSpPr>
      <dsp:spPr>
        <a:xfrm>
          <a:off x="298305" y="4407272"/>
          <a:ext cx="542373" cy="542373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D3A70-6758-439B-8926-51AA0FF3F011}">
      <dsp:nvSpPr>
        <dsp:cNvPr id="0" name=""/>
        <dsp:cNvSpPr/>
      </dsp:nvSpPr>
      <dsp:spPr>
        <a:xfrm>
          <a:off x="1138984" y="4185392"/>
          <a:ext cx="3395886" cy="986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366" tIns="104366" rIns="104366" bIns="10436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Meets Monthly</a:t>
          </a:r>
        </a:p>
      </dsp:txBody>
      <dsp:txXfrm>
        <a:off x="1138984" y="4185392"/>
        <a:ext cx="3395886" cy="986133"/>
      </dsp:txXfrm>
    </dsp:sp>
    <dsp:sp modelId="{237F84B4-50DC-4487-9EED-2B1FAAC4E575}">
      <dsp:nvSpPr>
        <dsp:cNvPr id="0" name=""/>
        <dsp:cNvSpPr/>
      </dsp:nvSpPr>
      <dsp:spPr>
        <a:xfrm>
          <a:off x="4534870" y="4185392"/>
          <a:ext cx="3010430" cy="986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366" tIns="104366" rIns="104366" bIns="10436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Third Wednesday of month at 2pm</a:t>
          </a:r>
        </a:p>
      </dsp:txBody>
      <dsp:txXfrm>
        <a:off x="4534870" y="4185392"/>
        <a:ext cx="3010430" cy="986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A9A99-2CB6-4843-8F9D-3027E110C21D}">
      <dsp:nvSpPr>
        <dsp:cNvPr id="0" name=""/>
        <dsp:cNvSpPr/>
      </dsp:nvSpPr>
      <dsp:spPr>
        <a:xfrm>
          <a:off x="0" y="126896"/>
          <a:ext cx="7918858" cy="431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Committee Chair</a:t>
          </a:r>
        </a:p>
      </dsp:txBody>
      <dsp:txXfrm>
        <a:off x="21075" y="147971"/>
        <a:ext cx="7876708" cy="389580"/>
      </dsp:txXfrm>
    </dsp:sp>
    <dsp:sp modelId="{7EF9C2AB-506A-4CCE-A59F-141D34261429}">
      <dsp:nvSpPr>
        <dsp:cNvPr id="0" name=""/>
        <dsp:cNvSpPr/>
      </dsp:nvSpPr>
      <dsp:spPr>
        <a:xfrm>
          <a:off x="0" y="558626"/>
          <a:ext cx="7918858" cy="484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24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Jana Sigmon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>
              <a:hlinkClick xmlns:r="http://schemas.openxmlformats.org/officeDocument/2006/relationships" r:id="rId1"/>
            </a:rPr>
            <a:t>Jasigmon31@gmail.com</a:t>
          </a:r>
          <a:r>
            <a:rPr lang="en-US" sz="1400" kern="1200"/>
            <a:t> </a:t>
          </a:r>
        </a:p>
      </dsp:txBody>
      <dsp:txXfrm>
        <a:off x="0" y="558626"/>
        <a:ext cx="7918858" cy="484380"/>
      </dsp:txXfrm>
    </dsp:sp>
    <dsp:sp modelId="{7F12C6F9-027C-43A7-97B8-409FFEFB6060}">
      <dsp:nvSpPr>
        <dsp:cNvPr id="0" name=""/>
        <dsp:cNvSpPr/>
      </dsp:nvSpPr>
      <dsp:spPr>
        <a:xfrm>
          <a:off x="0" y="1043006"/>
          <a:ext cx="7918858" cy="431730"/>
        </a:xfrm>
        <a:prstGeom prst="roundRect">
          <a:avLst/>
        </a:prstGeom>
        <a:solidFill>
          <a:schemeClr val="accent2">
            <a:hueOff val="-1459072"/>
            <a:satOff val="-1317"/>
            <a:lumOff val="-29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Biannual newsletter</a:t>
          </a:r>
        </a:p>
      </dsp:txBody>
      <dsp:txXfrm>
        <a:off x="21075" y="1064081"/>
        <a:ext cx="7876708" cy="389580"/>
      </dsp:txXfrm>
    </dsp:sp>
    <dsp:sp modelId="{19EC4574-919E-4991-B659-905FB0EC2EF3}">
      <dsp:nvSpPr>
        <dsp:cNvPr id="0" name=""/>
        <dsp:cNvSpPr/>
      </dsp:nvSpPr>
      <dsp:spPr>
        <a:xfrm>
          <a:off x="0" y="1474736"/>
          <a:ext cx="7918858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24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Member spotlights and committee updates</a:t>
          </a:r>
        </a:p>
      </dsp:txBody>
      <dsp:txXfrm>
        <a:off x="0" y="1474736"/>
        <a:ext cx="7918858" cy="298080"/>
      </dsp:txXfrm>
    </dsp:sp>
    <dsp:sp modelId="{BA3C7F25-CDE1-4FDD-A883-6E2CC02CBA60}">
      <dsp:nvSpPr>
        <dsp:cNvPr id="0" name=""/>
        <dsp:cNvSpPr/>
      </dsp:nvSpPr>
      <dsp:spPr>
        <a:xfrm>
          <a:off x="0" y="1772816"/>
          <a:ext cx="7918858" cy="431730"/>
        </a:xfrm>
        <a:prstGeom prst="roundRect">
          <a:avLst/>
        </a:prstGeom>
        <a:solidFill>
          <a:schemeClr val="accent2">
            <a:hueOff val="-2918144"/>
            <a:satOff val="-2633"/>
            <a:lumOff val="-58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Quarterly Critical Connection article</a:t>
          </a:r>
        </a:p>
      </dsp:txBody>
      <dsp:txXfrm>
        <a:off x="21075" y="1793891"/>
        <a:ext cx="7876708" cy="389580"/>
      </dsp:txXfrm>
    </dsp:sp>
    <dsp:sp modelId="{BF22AF03-3F75-4F6B-847E-18915630EDEA}">
      <dsp:nvSpPr>
        <dsp:cNvPr id="0" name=""/>
        <dsp:cNvSpPr/>
      </dsp:nvSpPr>
      <dsp:spPr>
        <a:xfrm>
          <a:off x="0" y="2204546"/>
          <a:ext cx="7918858" cy="484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24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Published by SCCM and delivered to all SCCM members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Allows chapter to announce activities to all of society membership</a:t>
          </a:r>
        </a:p>
      </dsp:txBody>
      <dsp:txXfrm>
        <a:off x="0" y="2204546"/>
        <a:ext cx="7918858" cy="484380"/>
      </dsp:txXfrm>
    </dsp:sp>
    <dsp:sp modelId="{32A00A25-CEA4-4093-B5AC-97C9CC34560E}">
      <dsp:nvSpPr>
        <dsp:cNvPr id="0" name=""/>
        <dsp:cNvSpPr/>
      </dsp:nvSpPr>
      <dsp:spPr>
        <a:xfrm>
          <a:off x="0" y="2688926"/>
          <a:ext cx="7918858" cy="431730"/>
        </a:xfrm>
        <a:prstGeom prst="roundRect">
          <a:avLst/>
        </a:prstGeom>
        <a:solidFill>
          <a:schemeClr val="accent2">
            <a:hueOff val="-4377215"/>
            <a:satOff val="-3950"/>
            <a:lumOff val="-8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Social media</a:t>
          </a:r>
        </a:p>
      </dsp:txBody>
      <dsp:txXfrm>
        <a:off x="21075" y="2710001"/>
        <a:ext cx="7876708" cy="389580"/>
      </dsp:txXfrm>
    </dsp:sp>
    <dsp:sp modelId="{D534C25E-D1CC-4306-B581-E6F56EF49158}">
      <dsp:nvSpPr>
        <dsp:cNvPr id="0" name=""/>
        <dsp:cNvSpPr/>
      </dsp:nvSpPr>
      <dsp:spPr>
        <a:xfrm>
          <a:off x="0" y="3120656"/>
          <a:ext cx="7918858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24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X (formally twitter)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Instagram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Facebook</a:t>
          </a:r>
        </a:p>
      </dsp:txBody>
      <dsp:txXfrm>
        <a:off x="0" y="3120656"/>
        <a:ext cx="7918858" cy="726570"/>
      </dsp:txXfrm>
    </dsp:sp>
    <dsp:sp modelId="{28CD3C1A-7894-43B1-BADE-2B8E5E38015A}">
      <dsp:nvSpPr>
        <dsp:cNvPr id="0" name=""/>
        <dsp:cNvSpPr/>
      </dsp:nvSpPr>
      <dsp:spPr>
        <a:xfrm>
          <a:off x="0" y="3847226"/>
          <a:ext cx="7918858" cy="431730"/>
        </a:xfrm>
        <a:prstGeom prst="roundRect">
          <a:avLst/>
        </a:prstGeom>
        <a:solidFill>
          <a:schemeClr val="accent2">
            <a:hueOff val="-5836287"/>
            <a:satOff val="-5267"/>
            <a:lumOff val="-11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Chapter website</a:t>
          </a:r>
        </a:p>
      </dsp:txBody>
      <dsp:txXfrm>
        <a:off x="21075" y="3868301"/>
        <a:ext cx="7876708" cy="389580"/>
      </dsp:txXfrm>
    </dsp:sp>
    <dsp:sp modelId="{BF7FB3BF-EC87-471F-8517-55A4747C68E2}">
      <dsp:nvSpPr>
        <dsp:cNvPr id="0" name=""/>
        <dsp:cNvSpPr/>
      </dsp:nvSpPr>
      <dsp:spPr>
        <a:xfrm>
          <a:off x="0" y="4278956"/>
          <a:ext cx="7918858" cy="484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24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Find forms to join committees, updates on latest chapter events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CVCSCCM.org</a:t>
          </a:r>
        </a:p>
      </dsp:txBody>
      <dsp:txXfrm>
        <a:off x="0" y="4278956"/>
        <a:ext cx="7918858" cy="484380"/>
      </dsp:txXfrm>
    </dsp:sp>
    <dsp:sp modelId="{184A26E1-C8C5-49F5-9B7E-020E324F36CC}">
      <dsp:nvSpPr>
        <dsp:cNvPr id="0" name=""/>
        <dsp:cNvSpPr/>
      </dsp:nvSpPr>
      <dsp:spPr>
        <a:xfrm>
          <a:off x="0" y="4763336"/>
          <a:ext cx="7918858" cy="431730"/>
        </a:xfrm>
        <a:prstGeom prst="roundRect">
          <a:avLst/>
        </a:prstGeom>
        <a:solidFill>
          <a:schemeClr val="accent2">
            <a:hueOff val="-7295359"/>
            <a:satOff val="-6583"/>
            <a:lumOff val="-146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Chapter SCCM connect</a:t>
          </a:r>
        </a:p>
      </dsp:txBody>
      <dsp:txXfrm>
        <a:off x="21075" y="4784411"/>
        <a:ext cx="7876708" cy="389580"/>
      </dsp:txXfrm>
    </dsp:sp>
    <dsp:sp modelId="{FE8C1796-4E94-4DEA-BE7D-E0586EF1EF46}">
      <dsp:nvSpPr>
        <dsp:cNvPr id="0" name=""/>
        <dsp:cNvSpPr/>
      </dsp:nvSpPr>
      <dsp:spPr>
        <a:xfrm>
          <a:off x="0" y="5195066"/>
          <a:ext cx="7918858" cy="689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24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Anyone can post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Most frequently used method to communicate with members; must set up connect account or you will not receive emails</a:t>
          </a:r>
        </a:p>
      </dsp:txBody>
      <dsp:txXfrm>
        <a:off x="0" y="5195066"/>
        <a:ext cx="7918858" cy="689310"/>
      </dsp:txXfrm>
    </dsp:sp>
    <dsp:sp modelId="{445ED0F7-2531-4C82-9ACC-E6D090EFF27E}">
      <dsp:nvSpPr>
        <dsp:cNvPr id="0" name=""/>
        <dsp:cNvSpPr/>
      </dsp:nvSpPr>
      <dsp:spPr>
        <a:xfrm>
          <a:off x="0" y="5884376"/>
          <a:ext cx="7918858" cy="431730"/>
        </a:xfrm>
        <a:prstGeom prst="roundRect">
          <a:avLst/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No set meeting schedule, email communication</a:t>
          </a:r>
        </a:p>
      </dsp:txBody>
      <dsp:txXfrm>
        <a:off x="21075" y="5905451"/>
        <a:ext cx="7876708" cy="3895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59BD6-040F-4DF8-A651-3BDA5F85DD30}">
      <dsp:nvSpPr>
        <dsp:cNvPr id="0" name=""/>
        <dsp:cNvSpPr/>
      </dsp:nvSpPr>
      <dsp:spPr>
        <a:xfrm>
          <a:off x="0" y="253487"/>
          <a:ext cx="8031399" cy="897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3326" tIns="312420" rIns="62332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Donnie Goodwin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hlinkClick xmlns:r="http://schemas.openxmlformats.org/officeDocument/2006/relationships" r:id="rId1"/>
            </a:rPr>
            <a:t>Donnie.goodwin@wvumedicine.org</a:t>
          </a:r>
          <a:r>
            <a:rPr lang="en-US" sz="1500" kern="1200"/>
            <a:t> </a:t>
          </a:r>
        </a:p>
      </dsp:txBody>
      <dsp:txXfrm>
        <a:off x="0" y="253487"/>
        <a:ext cx="8031399" cy="897750"/>
      </dsp:txXfrm>
    </dsp:sp>
    <dsp:sp modelId="{566E9AEA-BE39-4A96-A7C1-5F8CAC83DD66}">
      <dsp:nvSpPr>
        <dsp:cNvPr id="0" name=""/>
        <dsp:cNvSpPr/>
      </dsp:nvSpPr>
      <dsp:spPr>
        <a:xfrm>
          <a:off x="401569" y="32087"/>
          <a:ext cx="5621979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497" tIns="0" rIns="21249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Committee Chair</a:t>
          </a:r>
        </a:p>
      </dsp:txBody>
      <dsp:txXfrm>
        <a:off x="423185" y="53703"/>
        <a:ext cx="5578747" cy="399568"/>
      </dsp:txXfrm>
    </dsp:sp>
    <dsp:sp modelId="{76674988-3BC6-43D6-B0E0-2895A1AE1EBD}">
      <dsp:nvSpPr>
        <dsp:cNvPr id="0" name=""/>
        <dsp:cNvSpPr/>
      </dsp:nvSpPr>
      <dsp:spPr>
        <a:xfrm>
          <a:off x="0" y="1453637"/>
          <a:ext cx="8031399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-1459072"/>
              <a:satOff val="-1317"/>
              <a:lumOff val="-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3326" tIns="312420" rIns="62332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Annual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SCCM sends out once a year push to all members in region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Letter to training programs directors in June</a:t>
          </a:r>
        </a:p>
      </dsp:txBody>
      <dsp:txXfrm>
        <a:off x="0" y="1453637"/>
        <a:ext cx="8031399" cy="1134000"/>
      </dsp:txXfrm>
    </dsp:sp>
    <dsp:sp modelId="{7F1ECF8C-B617-4C6E-8EAC-609C331DA760}">
      <dsp:nvSpPr>
        <dsp:cNvPr id="0" name=""/>
        <dsp:cNvSpPr/>
      </dsp:nvSpPr>
      <dsp:spPr>
        <a:xfrm>
          <a:off x="401569" y="1232237"/>
          <a:ext cx="5621979" cy="442800"/>
        </a:xfrm>
        <a:prstGeom prst="roundRect">
          <a:avLst/>
        </a:prstGeom>
        <a:solidFill>
          <a:schemeClr val="accent2">
            <a:hueOff val="-1459072"/>
            <a:satOff val="-1317"/>
            <a:lumOff val="-29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497" tIns="0" rIns="21249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Membership Drive</a:t>
          </a:r>
        </a:p>
      </dsp:txBody>
      <dsp:txXfrm>
        <a:off x="423185" y="1253853"/>
        <a:ext cx="5578747" cy="399568"/>
      </dsp:txXfrm>
    </dsp:sp>
    <dsp:sp modelId="{4E927679-1861-4728-84F3-7D87A9259D3C}">
      <dsp:nvSpPr>
        <dsp:cNvPr id="0" name=""/>
        <dsp:cNvSpPr/>
      </dsp:nvSpPr>
      <dsp:spPr>
        <a:xfrm>
          <a:off x="0" y="2890037"/>
          <a:ext cx="8031399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-2918144"/>
              <a:satOff val="-2633"/>
              <a:lumOff val="-5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3326" tIns="312420" rIns="62332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Chapter welcome letter</a:t>
          </a:r>
        </a:p>
      </dsp:txBody>
      <dsp:txXfrm>
        <a:off x="0" y="2890037"/>
        <a:ext cx="8031399" cy="637875"/>
      </dsp:txXfrm>
    </dsp:sp>
    <dsp:sp modelId="{E988407B-3F1F-43DB-8188-777C85D52CE5}">
      <dsp:nvSpPr>
        <dsp:cNvPr id="0" name=""/>
        <dsp:cNvSpPr/>
      </dsp:nvSpPr>
      <dsp:spPr>
        <a:xfrm>
          <a:off x="401569" y="2668638"/>
          <a:ext cx="5621979" cy="442800"/>
        </a:xfrm>
        <a:prstGeom prst="roundRect">
          <a:avLst/>
        </a:prstGeom>
        <a:solidFill>
          <a:schemeClr val="accent2">
            <a:hueOff val="-2918144"/>
            <a:satOff val="-2633"/>
            <a:lumOff val="-58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497" tIns="0" rIns="21249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Membership Retention</a:t>
          </a:r>
        </a:p>
      </dsp:txBody>
      <dsp:txXfrm>
        <a:off x="423185" y="2690254"/>
        <a:ext cx="5578747" cy="399568"/>
      </dsp:txXfrm>
    </dsp:sp>
    <dsp:sp modelId="{970A5B46-CA81-4D5D-83E4-4DF73D6E8DD4}">
      <dsp:nvSpPr>
        <dsp:cNvPr id="0" name=""/>
        <dsp:cNvSpPr/>
      </dsp:nvSpPr>
      <dsp:spPr>
        <a:xfrm>
          <a:off x="0" y="3830312"/>
          <a:ext cx="8031399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-4377215"/>
              <a:satOff val="-3950"/>
              <a:lumOff val="-8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3326" tIns="312420" rIns="62332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Survey sent to new members</a:t>
          </a:r>
        </a:p>
      </dsp:txBody>
      <dsp:txXfrm>
        <a:off x="0" y="3830312"/>
        <a:ext cx="8031399" cy="637875"/>
      </dsp:txXfrm>
    </dsp:sp>
    <dsp:sp modelId="{2571EC0A-1634-4A98-B3E5-6CF815E35870}">
      <dsp:nvSpPr>
        <dsp:cNvPr id="0" name=""/>
        <dsp:cNvSpPr/>
      </dsp:nvSpPr>
      <dsp:spPr>
        <a:xfrm>
          <a:off x="401569" y="3608913"/>
          <a:ext cx="5621979" cy="442800"/>
        </a:xfrm>
        <a:prstGeom prst="roundRect">
          <a:avLst/>
        </a:prstGeom>
        <a:solidFill>
          <a:schemeClr val="accent2">
            <a:hueOff val="-4377215"/>
            <a:satOff val="-3950"/>
            <a:lumOff val="-8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497" tIns="0" rIns="21249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Monitoring of membership expectations</a:t>
          </a:r>
        </a:p>
      </dsp:txBody>
      <dsp:txXfrm>
        <a:off x="423185" y="3630529"/>
        <a:ext cx="5578747" cy="399568"/>
      </dsp:txXfrm>
    </dsp:sp>
    <dsp:sp modelId="{12BBFBDE-4B56-42D6-A94E-4D19205F3B12}">
      <dsp:nvSpPr>
        <dsp:cNvPr id="0" name=""/>
        <dsp:cNvSpPr/>
      </dsp:nvSpPr>
      <dsp:spPr>
        <a:xfrm>
          <a:off x="0" y="4770587"/>
          <a:ext cx="8031399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-5836287"/>
              <a:satOff val="-5267"/>
              <a:lumOff val="-11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D222FB-D414-4F4F-894E-0909AC94F19B}">
      <dsp:nvSpPr>
        <dsp:cNvPr id="0" name=""/>
        <dsp:cNvSpPr/>
      </dsp:nvSpPr>
      <dsp:spPr>
        <a:xfrm>
          <a:off x="401569" y="4549188"/>
          <a:ext cx="5621979" cy="442800"/>
        </a:xfrm>
        <a:prstGeom prst="roundRect">
          <a:avLst/>
        </a:prstGeom>
        <a:solidFill>
          <a:schemeClr val="accent2">
            <a:hueOff val="-5836287"/>
            <a:satOff val="-5267"/>
            <a:lumOff val="-11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497" tIns="0" rIns="21249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Organization of Congress networking night</a:t>
          </a:r>
        </a:p>
      </dsp:txBody>
      <dsp:txXfrm>
        <a:off x="423185" y="4570804"/>
        <a:ext cx="5578747" cy="399568"/>
      </dsp:txXfrm>
    </dsp:sp>
    <dsp:sp modelId="{C6FFA6CF-90FE-4ECA-B234-B22C51D63865}">
      <dsp:nvSpPr>
        <dsp:cNvPr id="0" name=""/>
        <dsp:cNvSpPr/>
      </dsp:nvSpPr>
      <dsp:spPr>
        <a:xfrm>
          <a:off x="0" y="5450988"/>
          <a:ext cx="8031399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-7295359"/>
              <a:satOff val="-6583"/>
              <a:lumOff val="-14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CBA45B-FCCD-4849-9C5E-0708915DB814}">
      <dsp:nvSpPr>
        <dsp:cNvPr id="0" name=""/>
        <dsp:cNvSpPr/>
      </dsp:nvSpPr>
      <dsp:spPr>
        <a:xfrm>
          <a:off x="401569" y="5229587"/>
          <a:ext cx="5621979" cy="442800"/>
        </a:xfrm>
        <a:prstGeom prst="roundRect">
          <a:avLst/>
        </a:prstGeom>
        <a:solidFill>
          <a:schemeClr val="accent2">
            <a:hueOff val="-7295359"/>
            <a:satOff val="-6583"/>
            <a:lumOff val="-146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497" tIns="0" rIns="21249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Organization of symposium networking event</a:t>
          </a:r>
        </a:p>
      </dsp:txBody>
      <dsp:txXfrm>
        <a:off x="423185" y="5251203"/>
        <a:ext cx="5578747" cy="399568"/>
      </dsp:txXfrm>
    </dsp:sp>
    <dsp:sp modelId="{D5F33CB7-6A86-4895-BC6E-C8A93B246AD2}">
      <dsp:nvSpPr>
        <dsp:cNvPr id="0" name=""/>
        <dsp:cNvSpPr/>
      </dsp:nvSpPr>
      <dsp:spPr>
        <a:xfrm>
          <a:off x="0" y="6131387"/>
          <a:ext cx="8031399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-8754431"/>
              <a:satOff val="-7900"/>
              <a:lumOff val="-17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B2C629-E3BF-4B30-BBAE-AD6E7E672762}">
      <dsp:nvSpPr>
        <dsp:cNvPr id="0" name=""/>
        <dsp:cNvSpPr/>
      </dsp:nvSpPr>
      <dsp:spPr>
        <a:xfrm>
          <a:off x="401569" y="5909988"/>
          <a:ext cx="5621979" cy="442800"/>
        </a:xfrm>
        <a:prstGeom prst="roundRect">
          <a:avLst/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497" tIns="0" rIns="21249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Email communication and meetings as required</a:t>
          </a:r>
        </a:p>
      </dsp:txBody>
      <dsp:txXfrm>
        <a:off x="423185" y="5931604"/>
        <a:ext cx="5578747" cy="3995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759C9A-9423-4B37-B177-D402B6D0627E}">
      <dsp:nvSpPr>
        <dsp:cNvPr id="0" name=""/>
        <dsp:cNvSpPr/>
      </dsp:nvSpPr>
      <dsp:spPr>
        <a:xfrm>
          <a:off x="2435193" y="667006"/>
          <a:ext cx="5146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4653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78889" y="710000"/>
        <a:ext cx="27262" cy="5452"/>
      </dsp:txXfrm>
    </dsp:sp>
    <dsp:sp modelId="{B1A9910D-B25B-4100-8571-C65255E2D5D6}">
      <dsp:nvSpPr>
        <dsp:cNvPr id="0" name=""/>
        <dsp:cNvSpPr/>
      </dsp:nvSpPr>
      <dsp:spPr>
        <a:xfrm>
          <a:off x="66326" y="1526"/>
          <a:ext cx="2370667" cy="1422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165" tIns="121935" rIns="116165" bIns="12193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How did you about this chapter50% a colleague</a:t>
          </a:r>
          <a:endParaRPr lang="en-US" sz="15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kern="1200"/>
            <a:t>50% SCCM</a:t>
          </a:r>
          <a:endParaRPr lang="en-US" sz="1200" kern="1200"/>
        </a:p>
      </dsp:txBody>
      <dsp:txXfrm>
        <a:off x="66326" y="1526"/>
        <a:ext cx="2370667" cy="1422400"/>
      </dsp:txXfrm>
    </dsp:sp>
    <dsp:sp modelId="{76FACFF9-7B58-4EDC-BF2A-23B560695BDE}">
      <dsp:nvSpPr>
        <dsp:cNvPr id="0" name=""/>
        <dsp:cNvSpPr/>
      </dsp:nvSpPr>
      <dsp:spPr>
        <a:xfrm>
          <a:off x="5351114" y="667006"/>
          <a:ext cx="5146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4653" y="45720"/>
              </a:lnTo>
            </a:path>
          </a:pathLst>
        </a:custGeom>
        <a:noFill/>
        <a:ln w="9525" cap="rnd" cmpd="sng" algn="ctr">
          <a:solidFill>
            <a:schemeClr val="accent2">
              <a:hueOff val="-1250633"/>
              <a:satOff val="-1129"/>
              <a:lumOff val="-25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94810" y="710000"/>
        <a:ext cx="27262" cy="5452"/>
      </dsp:txXfrm>
    </dsp:sp>
    <dsp:sp modelId="{5D442EC7-83A4-4232-B1CA-E15BEBA28716}">
      <dsp:nvSpPr>
        <dsp:cNvPr id="0" name=""/>
        <dsp:cNvSpPr/>
      </dsp:nvSpPr>
      <dsp:spPr>
        <a:xfrm>
          <a:off x="2982247" y="1526"/>
          <a:ext cx="2370667" cy="1422400"/>
        </a:xfrm>
        <a:prstGeom prst="rect">
          <a:avLst/>
        </a:prstGeom>
        <a:solidFill>
          <a:schemeClr val="accent2">
            <a:hueOff val="-1094304"/>
            <a:satOff val="-987"/>
            <a:lumOff val="-22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165" tIns="121935" rIns="116165" bIns="12193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Are you involved in other organizations</a:t>
          </a:r>
          <a:endParaRPr lang="en-US" sz="15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kern="1200"/>
            <a:t>ACS/SCCM</a:t>
          </a:r>
          <a:endParaRPr lang="en-US" sz="1200" kern="1200"/>
        </a:p>
      </dsp:txBody>
      <dsp:txXfrm>
        <a:off x="2982247" y="1526"/>
        <a:ext cx="2370667" cy="1422400"/>
      </dsp:txXfrm>
    </dsp:sp>
    <dsp:sp modelId="{39DB32C3-06BE-4C42-87BA-05973C6F5233}">
      <dsp:nvSpPr>
        <dsp:cNvPr id="0" name=""/>
        <dsp:cNvSpPr/>
      </dsp:nvSpPr>
      <dsp:spPr>
        <a:xfrm>
          <a:off x="1251660" y="1422127"/>
          <a:ext cx="5831842" cy="514653"/>
        </a:xfrm>
        <a:custGeom>
          <a:avLst/>
          <a:gdLst/>
          <a:ahLst/>
          <a:cxnLst/>
          <a:rect l="0" t="0" r="0" b="0"/>
          <a:pathLst>
            <a:path>
              <a:moveTo>
                <a:pt x="5831842" y="0"/>
              </a:moveTo>
              <a:lnTo>
                <a:pt x="5831842" y="274426"/>
              </a:lnTo>
              <a:lnTo>
                <a:pt x="0" y="274426"/>
              </a:lnTo>
              <a:lnTo>
                <a:pt x="0" y="514653"/>
              </a:lnTo>
            </a:path>
          </a:pathLst>
        </a:custGeom>
        <a:noFill/>
        <a:ln w="9525" cap="rnd" cmpd="sng" algn="ctr">
          <a:solidFill>
            <a:schemeClr val="accent2">
              <a:hueOff val="-2501266"/>
              <a:satOff val="-2257"/>
              <a:lumOff val="-50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21149" y="1676727"/>
        <a:ext cx="292863" cy="5452"/>
      </dsp:txXfrm>
    </dsp:sp>
    <dsp:sp modelId="{1A0F11E8-D969-4CB1-A1E7-3F15CE0575A6}">
      <dsp:nvSpPr>
        <dsp:cNvPr id="0" name=""/>
        <dsp:cNvSpPr/>
      </dsp:nvSpPr>
      <dsp:spPr>
        <a:xfrm>
          <a:off x="5898168" y="1526"/>
          <a:ext cx="2370667" cy="1422400"/>
        </a:xfrm>
        <a:prstGeom prst="rect">
          <a:avLst/>
        </a:prstGeom>
        <a:solidFill>
          <a:schemeClr val="accent2">
            <a:hueOff val="-2188608"/>
            <a:satOff val="-1975"/>
            <a:lumOff val="-44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165" tIns="121935" rIns="116165" bIns="12193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/>
            <a:t>Are you interested in joining a committee </a:t>
          </a:r>
          <a:endParaRPr lang="en-US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kern="1200"/>
            <a:t>50% Yes</a:t>
          </a:r>
          <a:endParaRPr lang="en-US" sz="1200" kern="1200"/>
        </a:p>
      </dsp:txBody>
      <dsp:txXfrm>
        <a:off x="5898168" y="1526"/>
        <a:ext cx="2370667" cy="1422400"/>
      </dsp:txXfrm>
    </dsp:sp>
    <dsp:sp modelId="{09A022A8-FE63-4AA5-B977-94D4B9405120}">
      <dsp:nvSpPr>
        <dsp:cNvPr id="0" name=""/>
        <dsp:cNvSpPr/>
      </dsp:nvSpPr>
      <dsp:spPr>
        <a:xfrm>
          <a:off x="2435193" y="2634660"/>
          <a:ext cx="5146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4653" y="45720"/>
              </a:lnTo>
            </a:path>
          </a:pathLst>
        </a:custGeom>
        <a:noFill/>
        <a:ln w="9525" cap="rnd" cmpd="sng" algn="ctr">
          <a:solidFill>
            <a:schemeClr val="accent2">
              <a:hueOff val="-3751899"/>
              <a:satOff val="-3386"/>
              <a:lumOff val="-75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78889" y="2677654"/>
        <a:ext cx="27262" cy="5452"/>
      </dsp:txXfrm>
    </dsp:sp>
    <dsp:sp modelId="{CEB72B05-CE29-48F5-BB69-0E99EFC91210}">
      <dsp:nvSpPr>
        <dsp:cNvPr id="0" name=""/>
        <dsp:cNvSpPr/>
      </dsp:nvSpPr>
      <dsp:spPr>
        <a:xfrm>
          <a:off x="66326" y="1969180"/>
          <a:ext cx="2370667" cy="1422400"/>
        </a:xfrm>
        <a:prstGeom prst="rect">
          <a:avLst/>
        </a:prstGeom>
        <a:solidFill>
          <a:schemeClr val="accent2">
            <a:hueOff val="-3282912"/>
            <a:satOff val="-2962"/>
            <a:lumOff val="-66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165" tIns="121935" rIns="116165" bIns="12193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Did the cost of the membership deter you from joining sooner</a:t>
          </a:r>
          <a:endParaRPr lang="en-US" sz="15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kern="1200"/>
            <a:t>100% No</a:t>
          </a:r>
          <a:endParaRPr lang="en-US" sz="1200" kern="1200"/>
        </a:p>
      </dsp:txBody>
      <dsp:txXfrm>
        <a:off x="66326" y="1969180"/>
        <a:ext cx="2370667" cy="1422400"/>
      </dsp:txXfrm>
    </dsp:sp>
    <dsp:sp modelId="{7A8569D4-0356-4973-AB69-41A8FD1B366F}">
      <dsp:nvSpPr>
        <dsp:cNvPr id="0" name=""/>
        <dsp:cNvSpPr/>
      </dsp:nvSpPr>
      <dsp:spPr>
        <a:xfrm>
          <a:off x="5351114" y="2634660"/>
          <a:ext cx="5146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4653" y="45720"/>
              </a:lnTo>
            </a:path>
          </a:pathLst>
        </a:custGeom>
        <a:noFill/>
        <a:ln w="9525" cap="rnd" cmpd="sng" algn="ctr">
          <a:solidFill>
            <a:schemeClr val="accent2">
              <a:hueOff val="-5002532"/>
              <a:satOff val="-4514"/>
              <a:lumOff val="-100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94810" y="2677654"/>
        <a:ext cx="27262" cy="5452"/>
      </dsp:txXfrm>
    </dsp:sp>
    <dsp:sp modelId="{FED0DE43-14A5-4312-B1FD-E2A812FA3FC2}">
      <dsp:nvSpPr>
        <dsp:cNvPr id="0" name=""/>
        <dsp:cNvSpPr/>
      </dsp:nvSpPr>
      <dsp:spPr>
        <a:xfrm>
          <a:off x="2982247" y="1969180"/>
          <a:ext cx="2370667" cy="1422400"/>
        </a:xfrm>
        <a:prstGeom prst="rect">
          <a:avLst/>
        </a:prstGeom>
        <a:solidFill>
          <a:schemeClr val="accent2">
            <a:hueOff val="-4377215"/>
            <a:satOff val="-3950"/>
            <a:lumOff val="-8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165" tIns="121935" rIns="116165" bIns="12193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How long of time span from learning about this chapter until joining</a:t>
          </a:r>
          <a:endParaRPr lang="en-US" sz="15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kern="1200"/>
            <a:t>100% &lt;1` year</a:t>
          </a:r>
          <a:endParaRPr lang="en-US" sz="1200" kern="1200"/>
        </a:p>
      </dsp:txBody>
      <dsp:txXfrm>
        <a:off x="2982247" y="1969180"/>
        <a:ext cx="2370667" cy="1422400"/>
      </dsp:txXfrm>
    </dsp:sp>
    <dsp:sp modelId="{5C6FFD1C-5139-4ABB-94C4-422BF57C80FB}">
      <dsp:nvSpPr>
        <dsp:cNvPr id="0" name=""/>
        <dsp:cNvSpPr/>
      </dsp:nvSpPr>
      <dsp:spPr>
        <a:xfrm>
          <a:off x="1251660" y="3389781"/>
          <a:ext cx="5831842" cy="871135"/>
        </a:xfrm>
        <a:custGeom>
          <a:avLst/>
          <a:gdLst/>
          <a:ahLst/>
          <a:cxnLst/>
          <a:rect l="0" t="0" r="0" b="0"/>
          <a:pathLst>
            <a:path>
              <a:moveTo>
                <a:pt x="5831842" y="0"/>
              </a:moveTo>
              <a:lnTo>
                <a:pt x="5831842" y="452667"/>
              </a:lnTo>
              <a:lnTo>
                <a:pt x="0" y="452667"/>
              </a:lnTo>
              <a:lnTo>
                <a:pt x="0" y="871135"/>
              </a:lnTo>
            </a:path>
          </a:pathLst>
        </a:custGeom>
        <a:noFill/>
        <a:ln w="9525" cap="rnd" cmpd="sng" algn="ctr">
          <a:solidFill>
            <a:schemeClr val="accent2">
              <a:hueOff val="-6253165"/>
              <a:satOff val="-5643"/>
              <a:lumOff val="-125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20052" y="3822622"/>
        <a:ext cx="295057" cy="5452"/>
      </dsp:txXfrm>
    </dsp:sp>
    <dsp:sp modelId="{C368679C-2888-4E09-971A-198EE811CEAE}">
      <dsp:nvSpPr>
        <dsp:cNvPr id="0" name=""/>
        <dsp:cNvSpPr/>
      </dsp:nvSpPr>
      <dsp:spPr>
        <a:xfrm>
          <a:off x="5898168" y="1969180"/>
          <a:ext cx="2370667" cy="1422400"/>
        </a:xfrm>
        <a:prstGeom prst="rect">
          <a:avLst/>
        </a:prstGeom>
        <a:solidFill>
          <a:schemeClr val="accent2">
            <a:hueOff val="-5471519"/>
            <a:satOff val="-4937"/>
            <a:lumOff val="-110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165" tIns="121935" rIns="116165" bIns="12193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What is your goal of joining this chapter</a:t>
          </a:r>
          <a:endParaRPr lang="en-US" sz="15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kern="1200"/>
            <a:t>50% networking, 50% professional development</a:t>
          </a:r>
          <a:endParaRPr lang="en-US" sz="1200" kern="1200"/>
        </a:p>
      </dsp:txBody>
      <dsp:txXfrm>
        <a:off x="5898168" y="1969180"/>
        <a:ext cx="2370667" cy="1422400"/>
      </dsp:txXfrm>
    </dsp:sp>
    <dsp:sp modelId="{2BD1FDDB-0CD0-4E1A-92DC-46613F550BE7}">
      <dsp:nvSpPr>
        <dsp:cNvPr id="0" name=""/>
        <dsp:cNvSpPr/>
      </dsp:nvSpPr>
      <dsp:spPr>
        <a:xfrm>
          <a:off x="2435193" y="4958797"/>
          <a:ext cx="55324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3723" y="45720"/>
              </a:lnTo>
              <a:lnTo>
                <a:pt x="293723" y="47246"/>
              </a:lnTo>
              <a:lnTo>
                <a:pt x="553247" y="47246"/>
              </a:lnTo>
            </a:path>
          </a:pathLst>
        </a:custGeom>
        <a:noFill/>
        <a:ln w="9525" cap="rnd" cmpd="sng" algn="ctr">
          <a:solidFill>
            <a:schemeClr val="accent2">
              <a:hueOff val="-7503798"/>
              <a:satOff val="-6771"/>
              <a:lumOff val="-151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97221" y="5001790"/>
        <a:ext cx="29192" cy="5452"/>
      </dsp:txXfrm>
    </dsp:sp>
    <dsp:sp modelId="{ACD55547-4EB5-4D32-B67E-2E9FD32212E6}">
      <dsp:nvSpPr>
        <dsp:cNvPr id="0" name=""/>
        <dsp:cNvSpPr/>
      </dsp:nvSpPr>
      <dsp:spPr>
        <a:xfrm>
          <a:off x="66326" y="4293316"/>
          <a:ext cx="2370667" cy="1422400"/>
        </a:xfrm>
        <a:prstGeom prst="rect">
          <a:avLst/>
        </a:prstGeom>
        <a:solidFill>
          <a:schemeClr val="accent2">
            <a:hueOff val="-6565823"/>
            <a:satOff val="-5925"/>
            <a:lumOff val="-132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165" tIns="121935" rIns="116165" bIns="12193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Did you join SCCM prior to join this chapter</a:t>
          </a:r>
          <a:endParaRPr lang="en-US" sz="15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kern="1200"/>
            <a:t>100% yes</a:t>
          </a:r>
          <a:endParaRPr lang="en-US" sz="1200" kern="1200"/>
        </a:p>
      </dsp:txBody>
      <dsp:txXfrm>
        <a:off x="66326" y="4293316"/>
        <a:ext cx="2370667" cy="1422400"/>
      </dsp:txXfrm>
    </dsp:sp>
    <dsp:sp modelId="{3B624C15-FCB4-442F-8529-2B2BC701C6B3}">
      <dsp:nvSpPr>
        <dsp:cNvPr id="0" name=""/>
        <dsp:cNvSpPr/>
      </dsp:nvSpPr>
      <dsp:spPr>
        <a:xfrm>
          <a:off x="5834162" y="4958797"/>
          <a:ext cx="4760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7246"/>
              </a:moveTo>
              <a:lnTo>
                <a:pt x="255129" y="47246"/>
              </a:lnTo>
              <a:lnTo>
                <a:pt x="255129" y="45720"/>
              </a:lnTo>
              <a:lnTo>
                <a:pt x="476059" y="45720"/>
              </a:lnTo>
            </a:path>
          </a:pathLst>
        </a:custGeom>
        <a:noFill/>
        <a:ln w="9525" cap="rnd" cmpd="sng" algn="ctr">
          <a:solidFill>
            <a:schemeClr val="accent2">
              <a:hueOff val="-8754431"/>
              <a:satOff val="-7900"/>
              <a:lumOff val="-176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59525" y="5001790"/>
        <a:ext cx="25333" cy="5452"/>
      </dsp:txXfrm>
    </dsp:sp>
    <dsp:sp modelId="{2A7B90B7-6D0E-45E0-9E91-1D7575C72BCB}">
      <dsp:nvSpPr>
        <dsp:cNvPr id="0" name=""/>
        <dsp:cNvSpPr/>
      </dsp:nvSpPr>
      <dsp:spPr>
        <a:xfrm>
          <a:off x="3020841" y="3938361"/>
          <a:ext cx="2815120" cy="2135364"/>
        </a:xfrm>
        <a:prstGeom prst="rect">
          <a:avLst/>
        </a:prstGeom>
        <a:solidFill>
          <a:schemeClr val="accent2">
            <a:hueOff val="-7660127"/>
            <a:satOff val="-6912"/>
            <a:lumOff val="-154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165" tIns="121935" rIns="116165" bIns="12193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What are some ways to increase membership-</a:t>
          </a:r>
          <a:endParaRPr lang="en-US" sz="15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kern="1200"/>
            <a:t>word of mouth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kern="1200" dirty="0"/>
            <a:t>2.encouraging young members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3.</a:t>
          </a:r>
          <a:r>
            <a:rPr lang="en-US" sz="1200" b="0" i="0" kern="1200"/>
            <a:t>learning opportunities</a:t>
          </a:r>
          <a:endParaRPr lang="en-US" sz="1200" kern="1200"/>
        </a:p>
      </dsp:txBody>
      <dsp:txXfrm>
        <a:off x="3020841" y="3938361"/>
        <a:ext cx="2815120" cy="2135364"/>
      </dsp:txXfrm>
    </dsp:sp>
    <dsp:sp modelId="{BBE08371-E781-4FA3-88AF-9756DCA69BB1}">
      <dsp:nvSpPr>
        <dsp:cNvPr id="0" name=""/>
        <dsp:cNvSpPr/>
      </dsp:nvSpPr>
      <dsp:spPr>
        <a:xfrm>
          <a:off x="6342621" y="4293316"/>
          <a:ext cx="2370667" cy="1422400"/>
        </a:xfrm>
        <a:prstGeom prst="rect">
          <a:avLst/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165" tIns="121935" rIns="116165" bIns="12193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This survey was sent out for the month of July-Aug to new members</a:t>
          </a:r>
          <a:endParaRPr lang="en-US" sz="1500" kern="1200"/>
        </a:p>
      </dsp:txBody>
      <dsp:txXfrm>
        <a:off x="6342621" y="4293316"/>
        <a:ext cx="2370667" cy="1422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3CC59-4647-4673-89B1-FC838B293F3B}">
      <dsp:nvSpPr>
        <dsp:cNvPr id="0" name=""/>
        <dsp:cNvSpPr/>
      </dsp:nvSpPr>
      <dsp:spPr>
        <a:xfrm>
          <a:off x="0" y="5588"/>
          <a:ext cx="7287065" cy="1300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B2265-A43B-4D5D-A098-39C41415370B}">
      <dsp:nvSpPr>
        <dsp:cNvPr id="0" name=""/>
        <dsp:cNvSpPr/>
      </dsp:nvSpPr>
      <dsp:spPr>
        <a:xfrm>
          <a:off x="393479" y="298259"/>
          <a:ext cx="715417" cy="7154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063F9B-5685-4E3F-8875-7E0AD33C6C69}">
      <dsp:nvSpPr>
        <dsp:cNvPr id="0" name=""/>
        <dsp:cNvSpPr/>
      </dsp:nvSpPr>
      <dsp:spPr>
        <a:xfrm>
          <a:off x="1502376" y="5588"/>
          <a:ext cx="3279179" cy="1300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64" tIns="137664" rIns="137664" bIns="1376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Committee Chairs</a:t>
          </a:r>
        </a:p>
      </dsp:txBody>
      <dsp:txXfrm>
        <a:off x="1502376" y="5588"/>
        <a:ext cx="3279179" cy="1300759"/>
      </dsp:txXfrm>
    </dsp:sp>
    <dsp:sp modelId="{D0831E38-F30D-476C-8186-5180A6C94BE7}">
      <dsp:nvSpPr>
        <dsp:cNvPr id="0" name=""/>
        <dsp:cNvSpPr/>
      </dsp:nvSpPr>
      <dsp:spPr>
        <a:xfrm>
          <a:off x="4781556" y="5588"/>
          <a:ext cx="2504040" cy="1300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64" tIns="137664" rIns="137664" bIns="137664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Greg Schaefer; </a:t>
          </a:r>
          <a:r>
            <a:rPr lang="en-US" sz="1100" kern="1200">
              <a:hlinkClick xmlns:r="http://schemas.openxmlformats.org/officeDocument/2006/relationships" r:id="rId3"/>
            </a:rPr>
            <a:t>gschaefer@hsc.wvu.edu</a:t>
          </a:r>
          <a:r>
            <a:rPr lang="en-US" sz="1100" kern="1200"/>
            <a:t>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Paul McCarthy; </a:t>
          </a:r>
          <a:r>
            <a:rPr lang="en-US" sz="1100" kern="1200">
              <a:hlinkClick xmlns:r="http://schemas.openxmlformats.org/officeDocument/2006/relationships" r:id="rId4"/>
            </a:rPr>
            <a:t>paul.mccarthy@wvumedicine.org</a:t>
          </a:r>
          <a:r>
            <a:rPr lang="en-US" sz="1100" kern="1200"/>
            <a:t> </a:t>
          </a:r>
        </a:p>
      </dsp:txBody>
      <dsp:txXfrm>
        <a:off x="4781556" y="5588"/>
        <a:ext cx="2504040" cy="1300759"/>
      </dsp:txXfrm>
    </dsp:sp>
    <dsp:sp modelId="{328767ED-7561-487D-9A33-856396FAE42E}">
      <dsp:nvSpPr>
        <dsp:cNvPr id="0" name=""/>
        <dsp:cNvSpPr/>
      </dsp:nvSpPr>
      <dsp:spPr>
        <a:xfrm>
          <a:off x="0" y="1631537"/>
          <a:ext cx="7287065" cy="13007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9A73D-5BE1-4629-90A6-93360DA7BEC9}">
      <dsp:nvSpPr>
        <dsp:cNvPr id="0" name=""/>
        <dsp:cNvSpPr/>
      </dsp:nvSpPr>
      <dsp:spPr>
        <a:xfrm>
          <a:off x="393479" y="1924208"/>
          <a:ext cx="715417" cy="7154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61272-141D-40B0-B104-D29D80B95A22}">
      <dsp:nvSpPr>
        <dsp:cNvPr id="0" name=""/>
        <dsp:cNvSpPr/>
      </dsp:nvSpPr>
      <dsp:spPr>
        <a:xfrm>
          <a:off x="1502376" y="1631537"/>
          <a:ext cx="5783219" cy="1300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64" tIns="137664" rIns="137664" bIns="1376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Working to incorporate education and support within community</a:t>
          </a:r>
        </a:p>
      </dsp:txBody>
      <dsp:txXfrm>
        <a:off x="1502376" y="1631537"/>
        <a:ext cx="5783219" cy="1300759"/>
      </dsp:txXfrm>
    </dsp:sp>
    <dsp:sp modelId="{C62A1A3A-5211-4EEB-A936-89C4AA0966AD}">
      <dsp:nvSpPr>
        <dsp:cNvPr id="0" name=""/>
        <dsp:cNvSpPr/>
      </dsp:nvSpPr>
      <dsp:spPr>
        <a:xfrm>
          <a:off x="0" y="3257486"/>
          <a:ext cx="7287065" cy="13007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A3880C-FAF1-4BEF-8377-8BAFFA3C5C81}">
      <dsp:nvSpPr>
        <dsp:cNvPr id="0" name=""/>
        <dsp:cNvSpPr/>
      </dsp:nvSpPr>
      <dsp:spPr>
        <a:xfrm>
          <a:off x="393479" y="3550157"/>
          <a:ext cx="715417" cy="7154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27326E-8FEA-4C49-9E53-AB489300D819}">
      <dsp:nvSpPr>
        <dsp:cNvPr id="0" name=""/>
        <dsp:cNvSpPr/>
      </dsp:nvSpPr>
      <dsp:spPr>
        <a:xfrm>
          <a:off x="1502376" y="3257486"/>
          <a:ext cx="3279179" cy="1300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64" tIns="137664" rIns="137664" bIns="1376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FCCS</a:t>
          </a:r>
        </a:p>
      </dsp:txBody>
      <dsp:txXfrm>
        <a:off x="1502376" y="3257486"/>
        <a:ext cx="3279179" cy="1300759"/>
      </dsp:txXfrm>
    </dsp:sp>
    <dsp:sp modelId="{FF35AF6E-41FB-48B0-9598-76DFF28C7052}">
      <dsp:nvSpPr>
        <dsp:cNvPr id="0" name=""/>
        <dsp:cNvSpPr/>
      </dsp:nvSpPr>
      <dsp:spPr>
        <a:xfrm>
          <a:off x="4781556" y="3257486"/>
          <a:ext cx="2504040" cy="1300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64" tIns="137664" rIns="137664" bIns="137664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Going to strive for 1 course in rural are of chapter region every year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Utilize chapter members as instructors</a:t>
          </a:r>
        </a:p>
      </dsp:txBody>
      <dsp:txXfrm>
        <a:off x="4781556" y="3257486"/>
        <a:ext cx="2504040" cy="1300759"/>
      </dsp:txXfrm>
    </dsp:sp>
    <dsp:sp modelId="{F634244E-4C74-4FEA-A39F-53752D9F13E8}">
      <dsp:nvSpPr>
        <dsp:cNvPr id="0" name=""/>
        <dsp:cNvSpPr/>
      </dsp:nvSpPr>
      <dsp:spPr>
        <a:xfrm>
          <a:off x="0" y="4883435"/>
          <a:ext cx="7287065" cy="13007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B19E6A-C0CD-4D59-9451-FD6BAFBE971A}">
      <dsp:nvSpPr>
        <dsp:cNvPr id="0" name=""/>
        <dsp:cNvSpPr/>
      </dsp:nvSpPr>
      <dsp:spPr>
        <a:xfrm>
          <a:off x="393479" y="5176106"/>
          <a:ext cx="715417" cy="7154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C4B3F4-0D33-4156-92C0-8544819AA5B3}">
      <dsp:nvSpPr>
        <dsp:cNvPr id="0" name=""/>
        <dsp:cNvSpPr/>
      </dsp:nvSpPr>
      <dsp:spPr>
        <a:xfrm>
          <a:off x="1502376" y="4883435"/>
          <a:ext cx="3279179" cy="1300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64" tIns="137664" rIns="137664" bIns="1376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Stop the Bleed</a:t>
          </a:r>
        </a:p>
      </dsp:txBody>
      <dsp:txXfrm>
        <a:off x="1502376" y="4883435"/>
        <a:ext cx="3279179" cy="1300759"/>
      </dsp:txXfrm>
    </dsp:sp>
    <dsp:sp modelId="{BF28C196-24EB-4B90-A97A-15EBB97DBE88}">
      <dsp:nvSpPr>
        <dsp:cNvPr id="0" name=""/>
        <dsp:cNvSpPr/>
      </dsp:nvSpPr>
      <dsp:spPr>
        <a:xfrm>
          <a:off x="4781556" y="4883435"/>
          <a:ext cx="2504040" cy="1300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64" tIns="137664" rIns="137664" bIns="137664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Annual Scientific Symposium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Include community such as employees of hotel</a:t>
          </a:r>
        </a:p>
      </dsp:txBody>
      <dsp:txXfrm>
        <a:off x="4781556" y="4883435"/>
        <a:ext cx="2504040" cy="13007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B5413-9414-47BC-B837-77E61B7DD0B1}">
      <dsp:nvSpPr>
        <dsp:cNvPr id="0" name=""/>
        <dsp:cNvSpPr/>
      </dsp:nvSpPr>
      <dsp:spPr>
        <a:xfrm>
          <a:off x="0" y="1979"/>
          <a:ext cx="6190459" cy="10031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815987-1834-41A3-B5A6-6EB2BE50730B}">
      <dsp:nvSpPr>
        <dsp:cNvPr id="0" name=""/>
        <dsp:cNvSpPr/>
      </dsp:nvSpPr>
      <dsp:spPr>
        <a:xfrm>
          <a:off x="303439" y="227678"/>
          <a:ext cx="551708" cy="5517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667556-2F82-4B0D-BEE9-947EEA5E7F12}">
      <dsp:nvSpPr>
        <dsp:cNvPr id="0" name=""/>
        <dsp:cNvSpPr/>
      </dsp:nvSpPr>
      <dsp:spPr>
        <a:xfrm>
          <a:off x="1158587" y="1979"/>
          <a:ext cx="2785706" cy="10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62" tIns="106162" rIns="106162" bIns="10616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Committee Chair</a:t>
          </a:r>
        </a:p>
      </dsp:txBody>
      <dsp:txXfrm>
        <a:off x="1158587" y="1979"/>
        <a:ext cx="2785706" cy="1003106"/>
      </dsp:txXfrm>
    </dsp:sp>
    <dsp:sp modelId="{48B8D3A9-916D-48C1-99E5-52FE920EB194}">
      <dsp:nvSpPr>
        <dsp:cNvPr id="0" name=""/>
        <dsp:cNvSpPr/>
      </dsp:nvSpPr>
      <dsp:spPr>
        <a:xfrm>
          <a:off x="3944294" y="1979"/>
          <a:ext cx="2246164" cy="10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62" tIns="106162" rIns="106162" bIns="10616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FFFF00"/>
              </a:solidFill>
            </a:rPr>
            <a:t>Casey Cable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FFFF00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Casey.cable@vcuhealth.org</a:t>
          </a:r>
          <a:r>
            <a:rPr lang="en-US" sz="1100" kern="1200" dirty="0">
              <a:solidFill>
                <a:srgbClr val="FFFF00"/>
              </a:solidFill>
            </a:rPr>
            <a:t> </a:t>
          </a:r>
        </a:p>
      </dsp:txBody>
      <dsp:txXfrm>
        <a:off x="3944294" y="1979"/>
        <a:ext cx="2246164" cy="1003106"/>
      </dsp:txXfrm>
    </dsp:sp>
    <dsp:sp modelId="{B466BDE6-D443-4F03-89FB-8AE991DD274B}">
      <dsp:nvSpPr>
        <dsp:cNvPr id="0" name=""/>
        <dsp:cNvSpPr/>
      </dsp:nvSpPr>
      <dsp:spPr>
        <a:xfrm>
          <a:off x="0" y="1255861"/>
          <a:ext cx="6190459" cy="10031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4C9DB-9F04-47F3-B814-06896AEDC8C3}">
      <dsp:nvSpPr>
        <dsp:cNvPr id="0" name=""/>
        <dsp:cNvSpPr/>
      </dsp:nvSpPr>
      <dsp:spPr>
        <a:xfrm>
          <a:off x="303439" y="1481560"/>
          <a:ext cx="551708" cy="5517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3EC0DC-863D-4F65-8A7A-3623EAC62D4A}">
      <dsp:nvSpPr>
        <dsp:cNvPr id="0" name=""/>
        <dsp:cNvSpPr/>
      </dsp:nvSpPr>
      <dsp:spPr>
        <a:xfrm>
          <a:off x="1158587" y="1255861"/>
          <a:ext cx="2785706" cy="10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62" tIns="106162" rIns="106162" bIns="10616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9 current research projects</a:t>
          </a:r>
        </a:p>
      </dsp:txBody>
      <dsp:txXfrm>
        <a:off x="1158587" y="1255861"/>
        <a:ext cx="2785706" cy="1003106"/>
      </dsp:txXfrm>
    </dsp:sp>
    <dsp:sp modelId="{32CB436F-03AC-4F88-BD28-394E23885305}">
      <dsp:nvSpPr>
        <dsp:cNvPr id="0" name=""/>
        <dsp:cNvSpPr/>
      </dsp:nvSpPr>
      <dsp:spPr>
        <a:xfrm>
          <a:off x="3944294" y="1255861"/>
          <a:ext cx="2246164" cy="10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62" tIns="106162" rIns="106162" bIns="106162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Multiprofessional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Multi institutional</a:t>
          </a:r>
        </a:p>
      </dsp:txBody>
      <dsp:txXfrm>
        <a:off x="3944294" y="1255861"/>
        <a:ext cx="2246164" cy="1003106"/>
      </dsp:txXfrm>
    </dsp:sp>
    <dsp:sp modelId="{9FBAADCC-CA91-4F78-BD36-9CBFDC5F4B4A}">
      <dsp:nvSpPr>
        <dsp:cNvPr id="0" name=""/>
        <dsp:cNvSpPr/>
      </dsp:nvSpPr>
      <dsp:spPr>
        <a:xfrm>
          <a:off x="0" y="2509744"/>
          <a:ext cx="6190459" cy="10031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2B95C-8237-4122-9333-A35A50BB0F45}">
      <dsp:nvSpPr>
        <dsp:cNvPr id="0" name=""/>
        <dsp:cNvSpPr/>
      </dsp:nvSpPr>
      <dsp:spPr>
        <a:xfrm>
          <a:off x="303439" y="2735443"/>
          <a:ext cx="551708" cy="551708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6CCEE-7988-4475-BC75-E5D40085888D}">
      <dsp:nvSpPr>
        <dsp:cNvPr id="0" name=""/>
        <dsp:cNvSpPr/>
      </dsp:nvSpPr>
      <dsp:spPr>
        <a:xfrm>
          <a:off x="1158587" y="2509744"/>
          <a:ext cx="5031871" cy="10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62" tIns="106162" rIns="106162" bIns="10616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5 projects in consideration</a:t>
          </a:r>
        </a:p>
      </dsp:txBody>
      <dsp:txXfrm>
        <a:off x="1158587" y="2509744"/>
        <a:ext cx="5031871" cy="1003106"/>
      </dsp:txXfrm>
    </dsp:sp>
    <dsp:sp modelId="{CF306CDB-FBB0-4456-A476-D48B5EDEF00C}">
      <dsp:nvSpPr>
        <dsp:cNvPr id="0" name=""/>
        <dsp:cNvSpPr/>
      </dsp:nvSpPr>
      <dsp:spPr>
        <a:xfrm>
          <a:off x="0" y="3763627"/>
          <a:ext cx="6190459" cy="10031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0DA051-D293-421C-9B11-572E4BF16944}">
      <dsp:nvSpPr>
        <dsp:cNvPr id="0" name=""/>
        <dsp:cNvSpPr/>
      </dsp:nvSpPr>
      <dsp:spPr>
        <a:xfrm>
          <a:off x="303439" y="3989326"/>
          <a:ext cx="551708" cy="551708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BF1491-2236-4CE6-951A-59960828C2DF}">
      <dsp:nvSpPr>
        <dsp:cNvPr id="0" name=""/>
        <dsp:cNvSpPr/>
      </dsp:nvSpPr>
      <dsp:spPr>
        <a:xfrm>
          <a:off x="1158587" y="3763627"/>
          <a:ext cx="5031871" cy="10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62" tIns="106162" rIns="106162" bIns="10616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Committee meets every 3</a:t>
          </a:r>
          <a:r>
            <a:rPr lang="en-US" sz="2200" kern="1200" baseline="30000"/>
            <a:t>rd</a:t>
          </a:r>
          <a:r>
            <a:rPr lang="en-US" sz="2200" kern="1200"/>
            <a:t> Thursday of month</a:t>
          </a:r>
        </a:p>
      </dsp:txBody>
      <dsp:txXfrm>
        <a:off x="1158587" y="3763627"/>
        <a:ext cx="5031871" cy="10031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178D9-3622-4963-B865-5D94F8435D2D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47B10-8207-444C-836E-F07EF1876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78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C156-6173-D44D-BED8-4CA7BAFBD4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92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846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50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39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4249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68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2500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86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3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4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9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9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33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99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4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03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60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BF7B52D-C738-4F85-8C99-DBAE0E870A2A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CCEAA3-8785-4F51-B5C3-A09CC9282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724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pubmed.ncbi.nlm.nih.gov/36915146/__;!!ClysJhrlK38!y7eVzSCPFvmQN--waUdVQgjatjnm0XK5jrAFdXR5FOMpzxL24mdFh5JboT3HEuhMI05P27kiAlt3o7-0yJA$" TargetMode="External"/><Relationship Id="rId2" Type="http://schemas.openxmlformats.org/officeDocument/2006/relationships/hyperlink" Target="https://urldefense.com/v3/__https:/pubmed.ncbi.nlm.nih.gov/36810101/__;!!ClysJhrlK38!y7eVzSCPFvmQN--waUdVQgjatjnm0XK5jrAFdXR5FOMpzxL24mdFh5JboT3HEuhMI05P27kiAlt3-DjH6nU$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Alyssa.lear@atriumhealth.or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aamer.syed@vcuhealth.org" TargetMode="External"/><Relationship Id="rId2" Type="http://schemas.openxmlformats.org/officeDocument/2006/relationships/hyperlink" Target="mailto:katherinemcbride@gmail.com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uriechildrens.org/en/doctors/sorce-lauren-2481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D2D7C63-562A-41C7-892E-0C73F5D59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7E1B42-4430-2470-6A49-837492674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6738" y="685799"/>
            <a:ext cx="6159273" cy="2971801"/>
          </a:xfrm>
        </p:spPr>
        <p:txBody>
          <a:bodyPr>
            <a:normAutofit/>
          </a:bodyPr>
          <a:lstStyle/>
          <a:p>
            <a:r>
              <a:rPr lang="en-US" dirty="0"/>
              <a:t>Carolinas Virginias Chapter SCCM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20F59-E7F3-32E7-E308-E777D0E60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5456" y="3843867"/>
            <a:ext cx="6167930" cy="1947333"/>
          </a:xfrm>
        </p:spPr>
        <p:txBody>
          <a:bodyPr>
            <a:normAutofit/>
          </a:bodyPr>
          <a:lstStyle/>
          <a:p>
            <a:r>
              <a:rPr lang="en-US" dirty="0"/>
              <a:t>Annual Business Meeting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7B4C5-ECBA-6DA0-7ACA-A9B11C01C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84" r="17085" b="1"/>
          <a:stretch/>
        </p:blipFill>
        <p:spPr>
          <a:xfrm>
            <a:off x="20" y="10"/>
            <a:ext cx="4639713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DF25E23-BE15-4E36-A700-59F0CE8C5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E9353A-F333-4305-BED0-D126D75F5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5D1D327-6D34-4AB1-BBCB-FFD18B92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D4CCB5-F27F-4868-B1D4-55D8654F0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5F00F96-8833-4C32-AD31-05286BC80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22EE3D4-FE2C-4B01-BC8C-3CE2C6CC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834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9B3E2E-53F6-4CAF-FBB0-DC9FB1005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52" y="329272"/>
            <a:ext cx="7620000" cy="428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8DA4D3-CFF0-3DD8-814F-1DE279E55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157" y="507234"/>
            <a:ext cx="3426281" cy="3220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311CEA-1209-4AC1-4D57-4481E1FF8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53" y="4728063"/>
            <a:ext cx="285750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801839-2B34-EE06-20A3-28F495807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172" y="4755856"/>
            <a:ext cx="1280160" cy="1600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B2508E-D0DF-26C8-511F-0F0981928E7C}"/>
              </a:ext>
            </a:extLst>
          </p:cNvPr>
          <p:cNvSpPr txBox="1"/>
          <p:nvPr/>
        </p:nvSpPr>
        <p:spPr>
          <a:xfrm>
            <a:off x="8553157" y="4149969"/>
            <a:ext cx="363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Presenter: Aaron Hudnall MD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A1352-88F2-DA9B-E240-6130275B26FE}"/>
              </a:ext>
            </a:extLst>
          </p:cNvPr>
          <p:cNvSpPr txBox="1"/>
          <p:nvPr/>
        </p:nvSpPr>
        <p:spPr>
          <a:xfrm>
            <a:off x="3137095" y="4909625"/>
            <a:ext cx="1856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Moderator: Greg Schaefer MD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62E4CA-0749-E7D3-4AF9-C9392E62BF23}"/>
              </a:ext>
            </a:extLst>
          </p:cNvPr>
          <p:cNvSpPr txBox="1"/>
          <p:nvPr/>
        </p:nvSpPr>
        <p:spPr>
          <a:xfrm>
            <a:off x="6527410" y="4881832"/>
            <a:ext cx="2025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Moderator: Paul McCarthy MD</a:t>
            </a:r>
          </a:p>
        </p:txBody>
      </p:sp>
    </p:spTree>
    <p:extLst>
      <p:ext uri="{BB962C8B-B14F-4D97-AF65-F5344CB8AC3E}">
        <p14:creationId xmlns:p14="http://schemas.microsoft.com/office/powerpoint/2010/main" val="160044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arrie Griffiths, PharmD, BCCCP, FCCM - Charlotte Metro | Professional  Profile | LinkedIn">
            <a:extLst>
              <a:ext uri="{FF2B5EF4-FFF2-40B4-BE49-F238E27FC236}">
                <a16:creationId xmlns:a16="http://schemas.microsoft.com/office/drawing/2014/main" id="{2315A063-AC5D-4D42-17F7-B12A4EB7F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66" y="1238966"/>
            <a:ext cx="2161817" cy="216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ownload Plus, Sign, Green. Royalty-Free Vector Graphic - Pixabay">
            <a:extLst>
              <a:ext uri="{FF2B5EF4-FFF2-40B4-BE49-F238E27FC236}">
                <a16:creationId xmlns:a16="http://schemas.microsoft.com/office/drawing/2014/main" id="{A2A6F833-5CDE-B220-15DD-04DCFDADE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287" y="1295400"/>
            <a:ext cx="2143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100,000 Equals sign Vector Images | Depositphotos">
            <a:extLst>
              <a:ext uri="{FF2B5EF4-FFF2-40B4-BE49-F238E27FC236}">
                <a16:creationId xmlns:a16="http://schemas.microsoft.com/office/drawing/2014/main" id="{8C3D7D00-6407-4995-2D1F-B9501A3B6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525" y="125765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CA7E03-5809-3B5C-D642-9A06BA69079E}"/>
              </a:ext>
            </a:extLst>
          </p:cNvPr>
          <p:cNvSpPr txBox="1"/>
          <p:nvPr/>
        </p:nvSpPr>
        <p:spPr>
          <a:xfrm>
            <a:off x="3110879" y="4513599"/>
            <a:ext cx="4630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Lesly Jurado PharmD, BCPS, BCCCP, BCNSP </a:t>
            </a:r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FCCM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FC6AEC-1A00-167C-5CC8-CA957D5C5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60" y="1295400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26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FC1DEB-7008-6E7F-E260-E3BF35D41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59" y="1279999"/>
            <a:ext cx="11299682" cy="401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31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atherlee Bailey, MD FAAEM FCCM - AAEM">
            <a:extLst>
              <a:ext uri="{FF2B5EF4-FFF2-40B4-BE49-F238E27FC236}">
                <a16:creationId xmlns:a16="http://schemas.microsoft.com/office/drawing/2014/main" id="{5954361B-2B57-10A9-C3E7-483C81735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r="-1" b="-1"/>
          <a:stretch/>
        </p:blipFill>
        <p:spPr bwMode="auto">
          <a:xfrm>
            <a:off x="779966" y="860680"/>
            <a:ext cx="3152439" cy="3448851"/>
          </a:xfrm>
          <a:custGeom>
            <a:avLst/>
            <a:gdLst/>
            <a:ahLst/>
            <a:cxnLst/>
            <a:rect l="l" t="t" r="r" b="b"/>
            <a:pathLst>
              <a:path w="3152439" h="3448851">
                <a:moveTo>
                  <a:pt x="409034" y="0"/>
                </a:moveTo>
                <a:lnTo>
                  <a:pt x="3152439" y="0"/>
                </a:lnTo>
                <a:lnTo>
                  <a:pt x="3152439" y="3032147"/>
                </a:lnTo>
                <a:lnTo>
                  <a:pt x="2735735" y="3448851"/>
                </a:lnTo>
                <a:lnTo>
                  <a:pt x="0" y="3448851"/>
                </a:lnTo>
                <a:lnTo>
                  <a:pt x="0" y="409034"/>
                </a:lnTo>
                <a:close/>
              </a:path>
            </a:pathLst>
          </a:custGeom>
          <a:noFill/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B23B25-E1FF-7278-0C4F-97882839A361}"/>
              </a:ext>
            </a:extLst>
          </p:cNvPr>
          <p:cNvSpPr txBox="1"/>
          <p:nvPr/>
        </p:nvSpPr>
        <p:spPr>
          <a:xfrm>
            <a:off x="4381967" y="179672"/>
            <a:ext cx="6529117" cy="1362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Heatherlee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Baily MD,FAAEM, MCCM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3DE584-1A44-F322-F533-7654616E5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517" y="1927271"/>
            <a:ext cx="5936567" cy="44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59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78939D4A-0DCA-5921-7EA7-FDCB882A9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52" y="2632553"/>
            <a:ext cx="2286000" cy="304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A1A9A3D2-EA23-DF98-C975-C941EE3AD4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DB3EA-3BC3-2141-FFC9-89E36D3F8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700" y="1418071"/>
            <a:ext cx="3562847" cy="34199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FE5E5-596D-2E1E-462E-4170F191C403}"/>
              </a:ext>
            </a:extLst>
          </p:cNvPr>
          <p:cNvSpPr txBox="1"/>
          <p:nvPr/>
        </p:nvSpPr>
        <p:spPr>
          <a:xfrm>
            <a:off x="540332" y="533400"/>
            <a:ext cx="348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FCCM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323D80BC-7426-015E-9D31-8C13953BD7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6F9552-5F03-F849-E89E-E0339D27E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895" y="301869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03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9" name="Group 3078">
            <a:extLst>
              <a:ext uri="{FF2B5EF4-FFF2-40B4-BE49-F238E27FC236}">
                <a16:creationId xmlns:a16="http://schemas.microsoft.com/office/drawing/2014/main" id="{D7C08167-CFBF-4DCB-8E96-04970AB11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080" name="Straight Connector 3079">
              <a:extLst>
                <a:ext uri="{FF2B5EF4-FFF2-40B4-BE49-F238E27FC236}">
                  <a16:creationId xmlns:a16="http://schemas.microsoft.com/office/drawing/2014/main" id="{82AB236E-3A06-4660-8CAC-76D68F90A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1" name="Straight Connector 3080">
              <a:extLst>
                <a:ext uri="{FF2B5EF4-FFF2-40B4-BE49-F238E27FC236}">
                  <a16:creationId xmlns:a16="http://schemas.microsoft.com/office/drawing/2014/main" id="{F9EDA09C-3BE4-42FE-9F11-C3AC64F2E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2" name="Straight Connector 3081">
              <a:extLst>
                <a:ext uri="{FF2B5EF4-FFF2-40B4-BE49-F238E27FC236}">
                  <a16:creationId xmlns:a16="http://schemas.microsoft.com/office/drawing/2014/main" id="{B8DC8663-F36E-48C0-AFDE-8DC2D7BD6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3" name="Straight Connector 3082">
              <a:extLst>
                <a:ext uri="{FF2B5EF4-FFF2-40B4-BE49-F238E27FC236}">
                  <a16:creationId xmlns:a16="http://schemas.microsoft.com/office/drawing/2014/main" id="{4D90957B-E13E-454D-B812-E6716E7DE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4" name="Straight Connector 3083">
              <a:extLst>
                <a:ext uri="{FF2B5EF4-FFF2-40B4-BE49-F238E27FC236}">
                  <a16:creationId xmlns:a16="http://schemas.microsoft.com/office/drawing/2014/main" id="{D630C507-BE71-4AEB-ABDB-AC2BAB3DA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086" name="Rectangle 3085">
            <a:extLst>
              <a:ext uri="{FF2B5EF4-FFF2-40B4-BE49-F238E27FC236}">
                <a16:creationId xmlns:a16="http://schemas.microsoft.com/office/drawing/2014/main" id="{321515B3-D7DF-4C4F-A467-045381880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wame Akuamoah-Boateng, DNP, ACNP-BC, BSN, FCCM — Mary Baldwin University">
            <a:extLst>
              <a:ext uri="{FF2B5EF4-FFF2-40B4-BE49-F238E27FC236}">
                <a16:creationId xmlns:a16="http://schemas.microsoft.com/office/drawing/2014/main" id="{7C6895DB-028C-F043-BEC1-B911DF9F9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75"/>
          <a:stretch/>
        </p:blipFill>
        <p:spPr bwMode="auto">
          <a:xfrm>
            <a:off x="831" y="9"/>
            <a:ext cx="3502025" cy="3995215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0CC1B-78DC-91D2-8C74-5ECB9CF120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2" r="-2" b="-2"/>
          <a:stretch/>
        </p:blipFill>
        <p:spPr>
          <a:xfrm>
            <a:off x="5252886" y="3876145"/>
            <a:ext cx="3505199" cy="2862776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615146-14E0-B248-B0C6-B77973DECEB9}"/>
              </a:ext>
            </a:extLst>
          </p:cNvPr>
          <p:cNvSpPr/>
          <p:nvPr/>
        </p:nvSpPr>
        <p:spPr>
          <a:xfrm>
            <a:off x="3884612" y="685800"/>
            <a:ext cx="6626072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1700" b="1" u="sng" dirty="0">
                <a:solidFill>
                  <a:schemeClr val="bg2">
                    <a:lumMod val="75000"/>
                  </a:schemeClr>
                </a:solidFill>
              </a:rPr>
              <a:t>NORMA J. SHOEMAKER AWARD FOR CRITICAL CARE NURSING EXCELLENCE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700" b="1" u="sng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1700" spc="-13" dirty="0">
                <a:solidFill>
                  <a:schemeClr val="bg2">
                    <a:lumMod val="75000"/>
                  </a:schemeClr>
                </a:solidFill>
              </a:rPr>
              <a:t>This award, named in honor of founding Executive Director Norma J. Shoemaker, MN, FCCM, recognizes an SCCM nurse member who demonstrates excellence in critical care clinical practice, education and/or administration.  The award provides travel funding for participation at SCCM's Annual Congress.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400" b="1" u="sng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b="1" u="sng" dirty="0">
                <a:solidFill>
                  <a:schemeClr val="bg2">
                    <a:lumMod val="75000"/>
                  </a:schemeClr>
                </a:solidFill>
              </a:rPr>
              <a:t>Kwame </a:t>
            </a:r>
            <a:r>
              <a:rPr lang="en-US" sz="2400" b="1" u="sng" dirty="0" err="1">
                <a:solidFill>
                  <a:schemeClr val="bg2">
                    <a:lumMod val="75000"/>
                  </a:schemeClr>
                </a:solidFill>
              </a:rPr>
              <a:t>Akuamoah</a:t>
            </a:r>
            <a:r>
              <a:rPr lang="en-US" sz="2400" b="1" u="sng" dirty="0">
                <a:solidFill>
                  <a:schemeClr val="bg2">
                    <a:lumMod val="75000"/>
                  </a:schemeClr>
                </a:solidFill>
              </a:rPr>
              <a:t>-Boateng, DNP, ACNP-BC, MSN, FCCM</a:t>
            </a:r>
          </a:p>
          <a:p>
            <a:pPr indent="-304792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700" b="1" dirty="0">
              <a:solidFill>
                <a:schemeClr val="bg2">
                  <a:lumMod val="75000"/>
                </a:schemeClr>
              </a:solidFill>
            </a:endParaRPr>
          </a:p>
          <a:p>
            <a:pPr indent="-304792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70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3088" name="Group 3087">
            <a:extLst>
              <a:ext uri="{FF2B5EF4-FFF2-40B4-BE49-F238E27FC236}">
                <a16:creationId xmlns:a16="http://schemas.microsoft.com/office/drawing/2014/main" id="{1D0D9B5C-0C7A-4DB1-BD34-5F267130C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089" name="Straight Connector 3088">
              <a:extLst>
                <a:ext uri="{FF2B5EF4-FFF2-40B4-BE49-F238E27FC236}">
                  <a16:creationId xmlns:a16="http://schemas.microsoft.com/office/drawing/2014/main" id="{B9667085-F7BD-4A03-92CF-22ED6F2B4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0" name="Straight Connector 3089">
              <a:extLst>
                <a:ext uri="{FF2B5EF4-FFF2-40B4-BE49-F238E27FC236}">
                  <a16:creationId xmlns:a16="http://schemas.microsoft.com/office/drawing/2014/main" id="{54411341-4997-4B9D-BB9B-4BF14574A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1" name="Straight Connector 3090">
              <a:extLst>
                <a:ext uri="{FF2B5EF4-FFF2-40B4-BE49-F238E27FC236}">
                  <a16:creationId xmlns:a16="http://schemas.microsoft.com/office/drawing/2014/main" id="{F868991E-A4D1-4796-86E1-C2DC1C97E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2" name="Straight Connector 3091">
              <a:extLst>
                <a:ext uri="{FF2B5EF4-FFF2-40B4-BE49-F238E27FC236}">
                  <a16:creationId xmlns:a16="http://schemas.microsoft.com/office/drawing/2014/main" id="{CC468045-48FC-43D1-9CAC-BB8A5598B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3" name="Straight Connector 3092">
              <a:extLst>
                <a:ext uri="{FF2B5EF4-FFF2-40B4-BE49-F238E27FC236}">
                  <a16:creationId xmlns:a16="http://schemas.microsoft.com/office/drawing/2014/main" id="{8E9FBD81-3F27-4C7D-8DEA-3E15112C5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0742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97763-6075-AA8F-CE74-96D59FE6A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2" y="1172366"/>
            <a:ext cx="6782232" cy="451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2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5B47D-9DF7-DDEB-BA05-AFFA10529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473" y="392473"/>
            <a:ext cx="6073053" cy="60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61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4FF64F-340E-6851-28A8-DA2BA086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579" y="4487332"/>
            <a:ext cx="5627158" cy="1507067"/>
          </a:xfrm>
        </p:spPr>
        <p:txBody>
          <a:bodyPr>
            <a:normAutofit/>
          </a:bodyPr>
          <a:lstStyle/>
          <a:p>
            <a:r>
              <a:rPr lang="en-US" dirty="0"/>
              <a:t>Treasurer Report</a:t>
            </a:r>
          </a:p>
        </p:txBody>
      </p:sp>
      <p:pic>
        <p:nvPicPr>
          <p:cNvPr id="5" name="Picture 4" descr="White calculator">
            <a:extLst>
              <a:ext uri="{FF2B5EF4-FFF2-40B4-BE49-F238E27FC236}">
                <a16:creationId xmlns:a16="http://schemas.microsoft.com/office/drawing/2014/main" id="{7F6D511F-4614-28E3-6AE1-AE05A4EB0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1" r="51673" b="-1"/>
          <a:stretch/>
        </p:blipFill>
        <p:spPr>
          <a:xfrm>
            <a:off x="831" y="10"/>
            <a:ext cx="3502025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930D9-BF9F-FEE3-44C3-612C3FCFD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612" y="685800"/>
            <a:ext cx="6626072" cy="3615267"/>
          </a:xfrm>
        </p:spPr>
        <p:txBody>
          <a:bodyPr>
            <a:normAutofit/>
          </a:bodyPr>
          <a:lstStyle/>
          <a:p>
            <a:r>
              <a:rPr lang="en-US" dirty="0"/>
              <a:t>Account Balance- $92,000 +</a:t>
            </a:r>
          </a:p>
          <a:p>
            <a:r>
              <a:rPr lang="en-US" dirty="0"/>
              <a:t>Venmo- no d/t tax complications</a:t>
            </a:r>
          </a:p>
          <a:p>
            <a:r>
              <a:rPr lang="en-US" dirty="0" err="1"/>
              <a:t>Paypal</a:t>
            </a:r>
            <a:r>
              <a:rPr lang="en-US" dirty="0"/>
              <a:t>- still using but charges fee</a:t>
            </a:r>
          </a:p>
          <a:p>
            <a:r>
              <a:rPr lang="en-US" dirty="0"/>
              <a:t>Looking for alternative ways to pay/receive funds that is convenient without using checks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7859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295BED-3B40-7C36-097F-29789A92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661" y="941424"/>
            <a:ext cx="3043896" cy="324861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Education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BE44B82-7AE9-21A2-B754-D8553852AB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7966931"/>
              </p:ext>
            </p:extLst>
          </p:nvPr>
        </p:nvGraphicFramePr>
        <p:xfrm>
          <a:off x="940645" y="534572"/>
          <a:ext cx="7546414" cy="5175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6647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elcome Vector Art, Icons, and Graphics for Free Download">
            <a:extLst>
              <a:ext uri="{FF2B5EF4-FFF2-40B4-BE49-F238E27FC236}">
                <a16:creationId xmlns:a16="http://schemas.microsoft.com/office/drawing/2014/main" id="{4CA4297C-9001-F809-464B-7DDF092A1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68" y="1011382"/>
            <a:ext cx="7378250" cy="360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818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8CF619-5092-6912-FBEB-133333A92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664" y="0"/>
            <a:ext cx="7094672" cy="678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82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729BDE-D46D-7B4E-7CB7-7E3BD3F49C27}"/>
              </a:ext>
            </a:extLst>
          </p:cNvPr>
          <p:cNvSpPr txBox="1"/>
          <p:nvPr/>
        </p:nvSpPr>
        <p:spPr>
          <a:xfrm>
            <a:off x="180109" y="58846"/>
            <a:ext cx="1183178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dirty="0">
                <a:effectLst/>
                <a:latin typeface="Arial" panose="020B0604020202020204" pitchFamily="34" charset="0"/>
              </a:rPr>
              <a:t>Date/Time: February 14, 2024 from 1-2 pm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sz="1800" b="0" i="0" dirty="0">
                <a:effectLst/>
                <a:latin typeface="Arial" panose="020B0604020202020204" pitchFamily="34" charset="0"/>
              </a:rPr>
              <a:t> 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sz="1800" b="0" i="0" u="sng" dirty="0">
                <a:effectLst/>
                <a:latin typeface="Arial" panose="020B0604020202020204" pitchFamily="34" charset="0"/>
              </a:rPr>
              <a:t>Moderator: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sz="1800" b="0" i="0" dirty="0">
                <a:effectLst/>
                <a:latin typeface="Arial" panose="020B0604020202020204" pitchFamily="34" charset="0"/>
              </a:rPr>
              <a:t>Adam Schertz, MD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sz="1800" b="0" i="0" dirty="0">
                <a:effectLst/>
                <a:latin typeface="Arial" panose="020B0604020202020204" pitchFamily="34" charset="0"/>
              </a:rPr>
              <a:t>Clinical Assistant Professor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b="0" i="0" dirty="0">
                <a:effectLst/>
                <a:latin typeface="Arial" panose="020B0604020202020204" pitchFamily="34" charset="0"/>
              </a:rPr>
              <a:t>Department of Internal Medicine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b="0" i="0" dirty="0">
                <a:effectLst/>
                <a:latin typeface="Arial" panose="020B0604020202020204" pitchFamily="34" charset="0"/>
              </a:rPr>
              <a:t>Section of Pulmonary, Critical Care and Sleep Medicine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sz="1800" b="0" i="0" dirty="0">
                <a:effectLst/>
                <a:latin typeface="Arial" panose="020B0604020202020204" pitchFamily="34" charset="0"/>
              </a:rPr>
              <a:t>University of South Carolina Greenville School of Medicine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sz="1800" b="0" i="0" dirty="0">
                <a:effectLst/>
                <a:latin typeface="Arial" panose="020B0604020202020204" pitchFamily="34" charset="0"/>
              </a:rPr>
              <a:t>X (Twitter): @aschertzmd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sz="1800" b="0" i="0" dirty="0">
                <a:effectLst/>
                <a:latin typeface="Arial" panose="020B0604020202020204" pitchFamily="34" charset="0"/>
              </a:rPr>
              <a:t> 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sz="1800" b="0" i="0" u="sng" dirty="0">
                <a:effectLst/>
                <a:latin typeface="Arial" panose="020B0604020202020204" pitchFamily="34" charset="0"/>
              </a:rPr>
              <a:t>Presenters: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sz="1800" b="0" i="0" dirty="0">
                <a:effectLst/>
                <a:latin typeface="Arial" panose="020B0604020202020204" pitchFamily="34" charset="0"/>
              </a:rPr>
              <a:t>Fluid balance control in critically ill patients: results from POINCARE-2 stepped wedge cluster-randomized trial. Crit Care 2023;27(1):66.  </a:t>
            </a:r>
            <a:r>
              <a:rPr lang="en-US" sz="1800" b="0" i="0" u="sng" dirty="0"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Fluid balance control in critically ill patients: results from POINCARE-2 stepped wedge cluster-randomized trial - PubMed (nih.gov)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sz="1800" b="0" i="0" dirty="0">
                <a:effectLst/>
                <a:latin typeface="Arial" panose="020B0604020202020204" pitchFamily="34" charset="0"/>
              </a:rPr>
              <a:t>Gary Zhang, MD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sz="1800" b="0" i="0" dirty="0">
                <a:effectLst/>
                <a:latin typeface="Arial" panose="020B0604020202020204" pitchFamily="34" charset="0"/>
              </a:rPr>
              <a:t>2</a:t>
            </a:r>
            <a:r>
              <a:rPr lang="en-US" sz="1800" b="0" i="0" baseline="30000" dirty="0">
                <a:effectLst/>
                <a:latin typeface="Arial" panose="020B0604020202020204" pitchFamily="34" charset="0"/>
              </a:rPr>
              <a:t>nd</a:t>
            </a:r>
            <a:r>
              <a:rPr lang="en-US" sz="1800" b="0" i="0" dirty="0">
                <a:effectLst/>
                <a:latin typeface="Arial" panose="020B0604020202020204" pitchFamily="34" charset="0"/>
              </a:rPr>
              <a:t> Year Trauma/Critical Care Fellow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sz="1800" b="0" i="0" dirty="0">
                <a:effectLst/>
                <a:latin typeface="Arial" panose="020B0604020202020204" pitchFamily="34" charset="0"/>
              </a:rPr>
              <a:t>East Carolina University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sz="1800" b="0" i="0" dirty="0">
                <a:effectLst/>
                <a:latin typeface="Arial" panose="020B0604020202020204" pitchFamily="34" charset="0"/>
              </a:rPr>
              <a:t> 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sz="1800" b="0" i="0" dirty="0">
                <a:effectLst/>
                <a:latin typeface="Arial" panose="020B0604020202020204" pitchFamily="34" charset="0"/>
              </a:rPr>
              <a:t>Early adjunctive methylene blue in patients with septic shock: a randomized controlled trial. Crit Care 2023;27(1):110. </a:t>
            </a:r>
            <a:r>
              <a:rPr lang="en-US" sz="1800" b="0" i="0" u="sng" dirty="0"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Early adjunctive methylene blue in patients with septic shock: a randomized controlled trial - PubMed (nih.gov)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sz="1800" b="0" i="0" dirty="0">
                <a:effectLst/>
                <a:latin typeface="Arial" panose="020B0604020202020204" pitchFamily="34" charset="0"/>
              </a:rPr>
              <a:t>John </a:t>
            </a:r>
            <a:r>
              <a:rPr lang="en-US" sz="1800" b="0" i="0" dirty="0" err="1">
                <a:effectLst/>
                <a:latin typeface="Arial" panose="020B0604020202020204" pitchFamily="34" charset="0"/>
              </a:rPr>
              <a:t>Dubensky</a:t>
            </a:r>
            <a:r>
              <a:rPr lang="en-US" sz="1800" b="0" i="0" dirty="0">
                <a:effectLst/>
                <a:latin typeface="Arial" panose="020B0604020202020204" pitchFamily="34" charset="0"/>
              </a:rPr>
              <a:t>, DO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sz="1800" b="0" i="0" dirty="0">
                <a:effectLst/>
                <a:latin typeface="Arial" panose="020B0604020202020204" pitchFamily="34" charset="0"/>
              </a:rPr>
              <a:t>Surgical Critical Care Fellow</a:t>
            </a:r>
            <a:endParaRPr lang="en-US" b="0" i="0" dirty="0">
              <a:effectLst/>
              <a:latin typeface="Helvetica Neue"/>
            </a:endParaRPr>
          </a:p>
          <a:p>
            <a:pPr algn="l"/>
            <a:r>
              <a:rPr lang="en-US" sz="1800" b="0" i="0" dirty="0">
                <a:effectLst/>
                <a:latin typeface="Arial" panose="020B0604020202020204" pitchFamily="34" charset="0"/>
              </a:rPr>
              <a:t>Eastern </a:t>
            </a:r>
            <a:r>
              <a:rPr lang="en-US" sz="1800" b="0" i="0" dirty="0" err="1">
                <a:effectLst/>
                <a:latin typeface="Arial" panose="020B0604020202020204" pitchFamily="34" charset="0"/>
              </a:rPr>
              <a:t>Virgina</a:t>
            </a:r>
            <a:r>
              <a:rPr lang="en-US" sz="1800" b="0" i="0" dirty="0">
                <a:effectLst/>
                <a:latin typeface="Arial" panose="020B0604020202020204" pitchFamily="34" charset="0"/>
              </a:rPr>
              <a:t> Medical School</a:t>
            </a:r>
            <a:endParaRPr lang="en-US" b="0" i="0" dirty="0"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64191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A720B-D3BD-F5A5-1631-B2B497D44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Mentorship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193E9-8BBB-7BAB-A847-1FCEA301C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Committee Chair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Alyssa Lear</a:t>
            </a:r>
          </a:p>
          <a:p>
            <a:pPr lvl="1"/>
            <a:r>
              <a:rPr lang="en-US">
                <a:solidFill>
                  <a:schemeClr val="tx1"/>
                </a:solidFill>
                <a:hlinkClick r:id="rId2"/>
              </a:rPr>
              <a:t>Alyssa.lear@atriumhealth.org</a:t>
            </a:r>
            <a:r>
              <a:rPr lang="en-US">
                <a:solidFill>
                  <a:schemeClr val="tx1"/>
                </a:solidFill>
              </a:rPr>
              <a:t> </a:t>
            </a:r>
          </a:p>
          <a:p>
            <a:r>
              <a:rPr lang="en-US">
                <a:solidFill>
                  <a:schemeClr val="tx1"/>
                </a:solidFill>
              </a:rPr>
              <a:t>Pairing of Mentor/Mentees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FCCM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Research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Professional development</a:t>
            </a:r>
          </a:p>
          <a:p>
            <a:r>
              <a:rPr lang="en-US">
                <a:solidFill>
                  <a:schemeClr val="tx1"/>
                </a:solidFill>
              </a:rPr>
              <a:t>No set meeting times</a:t>
            </a:r>
          </a:p>
        </p:txBody>
      </p:sp>
    </p:spTree>
    <p:extLst>
      <p:ext uri="{BB962C8B-B14F-4D97-AF65-F5344CB8AC3E}">
        <p14:creationId xmlns:p14="http://schemas.microsoft.com/office/powerpoint/2010/main" val="3130851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26D4CC-EBDF-C2AB-AA72-6698DFF0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661" y="941424"/>
            <a:ext cx="3043896" cy="3248611"/>
          </a:xfrm>
        </p:spPr>
        <p:txBody>
          <a:bodyPr>
            <a:norm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Communication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FC15AAC0-3C60-F894-9410-03C3435DD8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7573813"/>
              </p:ext>
            </p:extLst>
          </p:nvPr>
        </p:nvGraphicFramePr>
        <p:xfrm>
          <a:off x="211015" y="295422"/>
          <a:ext cx="7918858" cy="6443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7018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1A5B8E-6D20-A618-3FC6-D87CDFC31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661" y="941424"/>
            <a:ext cx="3043896" cy="324861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Membership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1234D33-76D1-FD67-3909-D7980B6E3F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0618068"/>
              </p:ext>
            </p:extLst>
          </p:nvPr>
        </p:nvGraphicFramePr>
        <p:xfrm>
          <a:off x="98474" y="154746"/>
          <a:ext cx="8031399" cy="6541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6492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1D102A-E01D-2758-F590-F53C07FEE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968" y="956917"/>
            <a:ext cx="7802064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33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455B88A-C127-47B3-B317-724BD4EA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F07A923-368D-45E6-AACC-9ECE4057A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FE16B44-FE3C-4330-AF20-E869FC7B7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1CB6733-6A12-4A1C-87C3-B676FB381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754CCFD-DC5E-453F-B95A-F045ED9B2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E826A39-89EA-44EA-ABC5-F44693492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0AF090B-0E9B-B415-356A-FB79D345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661" y="941424"/>
            <a:ext cx="3043896" cy="32486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cap="all">
                <a:ln w="3175" cmpd="sng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Membership Poll</a:t>
            </a:r>
          </a:p>
        </p:txBody>
      </p:sp>
      <p:graphicFrame>
        <p:nvGraphicFramePr>
          <p:cNvPr id="24" name="TextBox 2">
            <a:extLst>
              <a:ext uri="{FF2B5EF4-FFF2-40B4-BE49-F238E27FC236}">
                <a16:creationId xmlns:a16="http://schemas.microsoft.com/office/drawing/2014/main" id="{6CE612D5-8174-6B6A-8381-2E1BFEE30F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144867"/>
              </p:ext>
            </p:extLst>
          </p:nvPr>
        </p:nvGraphicFramePr>
        <p:xfrm>
          <a:off x="114087" y="646138"/>
          <a:ext cx="8779615" cy="6073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0754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9247132-AF1E-DEED-D519-55A7A31DD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661" y="941424"/>
            <a:ext cx="3043896" cy="324861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Outreach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5D2FD9-E666-2252-6422-F701FE4085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797813"/>
              </p:ext>
            </p:extLst>
          </p:nvPr>
        </p:nvGraphicFramePr>
        <p:xfrm>
          <a:off x="225083" y="464234"/>
          <a:ext cx="7287065" cy="6189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7412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88D96-012E-AC3D-C528-C295B1EA5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762F4-E977-808D-E43C-DF934443F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Committee Chair</a:t>
            </a:r>
          </a:p>
          <a:p>
            <a:pPr lvl="1"/>
            <a:r>
              <a:rPr lang="en-US" dirty="0"/>
              <a:t>Katherine McBride; </a:t>
            </a:r>
            <a:r>
              <a:rPr lang="en-US" dirty="0">
                <a:hlinkClick r:id="rId2"/>
              </a:rPr>
              <a:t>katherinemcbride@gmail.com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Aamer</a:t>
            </a:r>
            <a:r>
              <a:rPr lang="en-US" dirty="0"/>
              <a:t> Syed; </a:t>
            </a:r>
            <a:r>
              <a:rPr lang="en-US" dirty="0">
                <a:hlinkClick r:id="rId3"/>
              </a:rPr>
              <a:t>aamer.syed@vcuhealth.org</a:t>
            </a:r>
            <a:r>
              <a:rPr lang="en-US" dirty="0"/>
              <a:t> </a:t>
            </a:r>
          </a:p>
          <a:p>
            <a:r>
              <a:rPr lang="en-US" dirty="0"/>
              <a:t>Annual Rwanda Trip</a:t>
            </a:r>
          </a:p>
          <a:p>
            <a:pPr lvl="1"/>
            <a:r>
              <a:rPr lang="en-US" dirty="0"/>
              <a:t>Started in 2018</a:t>
            </a:r>
          </a:p>
          <a:p>
            <a:pPr lvl="1"/>
            <a:r>
              <a:rPr lang="en-US" dirty="0"/>
              <a:t>Returned 2019, 2022, 2023</a:t>
            </a:r>
          </a:p>
          <a:p>
            <a:pPr lvl="1"/>
            <a:r>
              <a:rPr lang="en-US" dirty="0"/>
              <a:t>Plan return 11/2024</a:t>
            </a:r>
          </a:p>
          <a:p>
            <a:pPr lvl="1"/>
            <a:r>
              <a:rPr lang="en-US" dirty="0"/>
              <a:t>Accommodations and transportation supported by chapter</a:t>
            </a:r>
          </a:p>
          <a:p>
            <a:r>
              <a:rPr lang="en-US" dirty="0"/>
              <a:t>International FCCS in resource limited countries</a:t>
            </a:r>
          </a:p>
        </p:txBody>
      </p:sp>
    </p:spTree>
    <p:extLst>
      <p:ext uri="{BB962C8B-B14F-4D97-AF65-F5344CB8AC3E}">
        <p14:creationId xmlns:p14="http://schemas.microsoft.com/office/powerpoint/2010/main" val="820880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729A4B-3C0E-C88A-02D9-8F756771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661" y="941424"/>
            <a:ext cx="3043896" cy="324861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Research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2C9B12-78D5-A3BE-D07A-781B7E5433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0000157"/>
              </p:ext>
            </p:extLst>
          </p:nvPr>
        </p:nvGraphicFramePr>
        <p:xfrm>
          <a:off x="940645" y="941424"/>
          <a:ext cx="6190459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2355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4F7E025-53C4-D6E5-BA8E-E3B85E032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0" y="218641"/>
            <a:ext cx="5213783" cy="5240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0A2EC8-6AED-4886-2962-CAE7A6CEF850}"/>
              </a:ext>
            </a:extLst>
          </p:cNvPr>
          <p:cNvSpPr txBox="1"/>
          <p:nvPr/>
        </p:nvSpPr>
        <p:spPr>
          <a:xfrm>
            <a:off x="5874329" y="554183"/>
            <a:ext cx="55141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4 states: West Virginia, Virginia, North Carolina, South Carolina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Multidisciplinary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Current Membership 500+</a:t>
            </a:r>
          </a:p>
        </p:txBody>
      </p:sp>
    </p:spTree>
    <p:extLst>
      <p:ext uri="{BB962C8B-B14F-4D97-AF65-F5344CB8AC3E}">
        <p14:creationId xmlns:p14="http://schemas.microsoft.com/office/powerpoint/2010/main" val="459576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24D9F5B-C72B-41EE-97C2-D3600B627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0C101-7CC8-E97A-3FF7-553C0B3DB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14" y="4487332"/>
            <a:ext cx="4205003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What’s New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670F80-2F2F-BAEA-3620-DDCDCB728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110" y="643467"/>
            <a:ext cx="4160347" cy="5350931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20F6B-0BE8-50AD-D978-6D817FFFC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5998" y="685800"/>
            <a:ext cx="4819653" cy="3615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Wingdings 3" panose="05040102010807070707" pitchFamily="18" charset="2"/>
              <a:buChar char=""/>
            </a:pPr>
            <a:r>
              <a:rPr lang="en-US" sz="3200" b="1" dirty="0">
                <a:solidFill>
                  <a:srgbClr val="FFFF00"/>
                </a:solidFill>
              </a:rPr>
              <a:t>Monthly Journal Club</a:t>
            </a:r>
          </a:p>
          <a:p>
            <a:pPr marL="342900" indent="-342900">
              <a:buFont typeface="Wingdings 3" panose="05040102010807070707" pitchFamily="18" charset="2"/>
              <a:buChar char=""/>
            </a:pPr>
            <a:r>
              <a:rPr lang="en-US" sz="3200" b="1" dirty="0">
                <a:solidFill>
                  <a:srgbClr val="FFFF00"/>
                </a:solidFill>
              </a:rPr>
              <a:t>Activity Tracker</a:t>
            </a:r>
          </a:p>
          <a:p>
            <a:pPr marL="342900" indent="-342900">
              <a:buFont typeface="Wingdings 3" panose="05040102010807070707" pitchFamily="18" charset="2"/>
              <a:buChar char=""/>
            </a:pPr>
            <a:r>
              <a:rPr lang="en-US" sz="3200" b="1" dirty="0">
                <a:solidFill>
                  <a:srgbClr val="FFFF00"/>
                </a:solidFill>
              </a:rPr>
              <a:t>STB at symposium</a:t>
            </a:r>
          </a:p>
          <a:p>
            <a:pPr marL="342900" indent="-342900">
              <a:buFont typeface="Wingdings 3" panose="05040102010807070707" pitchFamily="18" charset="2"/>
              <a:buChar char=""/>
            </a:pPr>
            <a:r>
              <a:rPr lang="en-US" sz="3200" b="1" dirty="0">
                <a:solidFill>
                  <a:srgbClr val="FFFF00"/>
                </a:solidFill>
              </a:rPr>
              <a:t>Instagram</a:t>
            </a:r>
          </a:p>
          <a:p>
            <a:pPr marL="342900" indent="-342900">
              <a:buFont typeface="Wingdings 3" panose="05040102010807070707" pitchFamily="18" charset="2"/>
              <a:buChar char=""/>
            </a:pPr>
            <a:r>
              <a:rPr lang="en-US" sz="3200" b="1" dirty="0">
                <a:solidFill>
                  <a:srgbClr val="FFFF00"/>
                </a:solidFill>
              </a:rPr>
              <a:t>Strategic Plan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80A64C-1862-4B1B-8953-FA96DEE4C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2859A51-B3CA-4126-956F-D0DCCBA21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ECA05ED-FBC3-48F4-8E6D-AB89EC608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EE24CC5-F080-45A3-B2B4-59A7BCA5A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3EC6EC2-2351-427C-90C2-F10791573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524D87A-9540-4F77-B006-823176623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3243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ED1B2-A195-3F6F-9E95-6EDDD67CA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Connected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04A17E-A3FB-15D7-841A-4B1B33B659DC}"/>
              </a:ext>
            </a:extLst>
          </p:cNvPr>
          <p:cNvSpPr txBox="1"/>
          <p:nvPr/>
        </p:nvSpPr>
        <p:spPr>
          <a:xfrm>
            <a:off x="580304" y="692727"/>
            <a:ext cx="863830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SCCM Connect</a:t>
            </a:r>
          </a:p>
          <a:p>
            <a:endParaRPr lang="en-US" sz="28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receive these communications, you must set up your SCCM Connect account. After signing into SCCM.org, first click on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MySCCM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followed by Carolinas/Virginias Chapter under SCCM Connect column. Follow steps to set up your SCCM Connect for chapter emails.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7633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5B1E1F6-2EF6-022D-0D05-84D4EA6FF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200"/>
              <a:t>Stay Connected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F5D91-9773-9625-1C84-25DB982B37FD}"/>
              </a:ext>
            </a:extLst>
          </p:cNvPr>
          <p:cNvSpPr txBox="1"/>
          <p:nvPr/>
        </p:nvSpPr>
        <p:spPr>
          <a:xfrm>
            <a:off x="6625651" y="685800"/>
            <a:ext cx="4878959" cy="460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dirty="0">
                <a:solidFill>
                  <a:schemeClr val="bg1"/>
                </a:solidFill>
              </a:rPr>
              <a:t>Website</a:t>
            </a:r>
            <a:r>
              <a:rPr lang="en-US" sz="2400" dirty="0"/>
              <a:t>: CVCSCCM.org</a:t>
            </a:r>
          </a:p>
          <a:p>
            <a:pPr marL="0" marR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dirty="0">
                <a:solidFill>
                  <a:schemeClr val="bg1"/>
                </a:solidFill>
              </a:rPr>
              <a:t>Twitter</a:t>
            </a:r>
            <a:r>
              <a:rPr lang="en-US" sz="2400" dirty="0"/>
              <a:t>: @CVCSCCM</a:t>
            </a:r>
          </a:p>
          <a:p>
            <a:pPr marL="0" marR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dirty="0">
                <a:solidFill>
                  <a:schemeClr val="bg1"/>
                </a:solidFill>
              </a:rPr>
              <a:t>Facebook</a:t>
            </a:r>
            <a:r>
              <a:rPr lang="en-US" sz="2400" dirty="0"/>
              <a:t>: “SCCM Carolinas/Virginias Chapter” and request to join the closed group</a:t>
            </a:r>
          </a:p>
          <a:p>
            <a:pPr marL="0" marR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dirty="0">
                <a:solidFill>
                  <a:schemeClr val="bg1"/>
                </a:solidFill>
              </a:rPr>
              <a:t>Instagram</a:t>
            </a:r>
            <a:r>
              <a:rPr lang="en-US" sz="2400" dirty="0"/>
              <a:t>: @CVCSCCM</a:t>
            </a:r>
          </a:p>
        </p:txBody>
      </p:sp>
    </p:spTree>
    <p:extLst>
      <p:ext uri="{BB962C8B-B14F-4D97-AF65-F5344CB8AC3E}">
        <p14:creationId xmlns:p14="http://schemas.microsoft.com/office/powerpoint/2010/main" val="645378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F3B71-6AC8-BA16-E23D-767C9F237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 and Join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09A5D-A9EF-4F69-CFC9-2B143C3DD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Go to CVCSCCM.org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Click on Committee you are interested in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Email the chair of that committee</a:t>
            </a:r>
          </a:p>
          <a:p>
            <a:r>
              <a:rPr lang="en-US" dirty="0">
                <a:solidFill>
                  <a:schemeClr val="tx1"/>
                </a:solidFill>
              </a:rPr>
              <a:t>Go to CVCSCCM.org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Click Committees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Review Committees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Choose a committee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Email CVCSCCM@gmail.com</a:t>
            </a:r>
          </a:p>
        </p:txBody>
      </p:sp>
    </p:spTree>
    <p:extLst>
      <p:ext uri="{BB962C8B-B14F-4D97-AF65-F5344CB8AC3E}">
        <p14:creationId xmlns:p14="http://schemas.microsoft.com/office/powerpoint/2010/main" val="2794199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3A57B52-5ED7-4ECA-8F61-63F368179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: Single Corner Snipped 12">
            <a:extLst>
              <a:ext uri="{FF2B5EF4-FFF2-40B4-BE49-F238E27FC236}">
                <a16:creationId xmlns:a16="http://schemas.microsoft.com/office/drawing/2014/main" id="{E07053B7-2F31-4798-84A3-AABC6260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5"/>
            <a:ext cx="12188952" cy="5571071"/>
          </a:xfrm>
          <a:prstGeom prst="snip1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toon character in front of a white board&#10;&#10;Description automatically generated">
            <a:extLst>
              <a:ext uri="{FF2B5EF4-FFF2-40B4-BE49-F238E27FC236}">
                <a16:creationId xmlns:a16="http://schemas.microsoft.com/office/drawing/2014/main" id="{8577B7FD-C23C-983D-52C8-65C536F51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79" y="784906"/>
            <a:ext cx="4019117" cy="400125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49EA27-07D0-4621-8A23-E4A991834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98423" y="1140823"/>
            <a:ext cx="0" cy="3230880"/>
          </a:xfrm>
          <a:prstGeom prst="line">
            <a:avLst/>
          </a:prstGeom>
          <a:ln>
            <a:solidFill>
              <a:schemeClr val="tx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olorful text with dots&#10;&#10;Description automatically generated">
            <a:extLst>
              <a:ext uri="{FF2B5EF4-FFF2-40B4-BE49-F238E27FC236}">
                <a16:creationId xmlns:a16="http://schemas.microsoft.com/office/drawing/2014/main" id="{0AD2C8C5-8BD6-694A-AC1E-75F5D8ABB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261" y="1230611"/>
            <a:ext cx="6583176" cy="310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00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coat&#10;&#10;Description automatically generated">
            <a:extLst>
              <a:ext uri="{FF2B5EF4-FFF2-40B4-BE49-F238E27FC236}">
                <a16:creationId xmlns:a16="http://schemas.microsoft.com/office/drawing/2014/main" id="{F8261828-BB8F-5995-BAE1-5710B7819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4" y="1564774"/>
            <a:ext cx="2317944" cy="2618195"/>
          </a:xfrm>
          <a:prstGeom prst="rect">
            <a:avLst/>
          </a:prstGeom>
        </p:spPr>
      </p:pic>
      <p:pic>
        <p:nvPicPr>
          <p:cNvPr id="3074" name="Picture 2" descr="Executive Board | Carolinas – Virginias Chapter of SCCM">
            <a:extLst>
              <a:ext uri="{FF2B5EF4-FFF2-40B4-BE49-F238E27FC236}">
                <a16:creationId xmlns:a16="http://schemas.microsoft.com/office/drawing/2014/main" id="{D2E4839E-942F-FF1E-9EF4-58E30AE4D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512" y="1564773"/>
            <a:ext cx="2629883" cy="261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708D2F-3C30-486F-CCAF-8803D872F7CC}"/>
              </a:ext>
            </a:extLst>
          </p:cNvPr>
          <p:cNvSpPr txBox="1"/>
          <p:nvPr/>
        </p:nvSpPr>
        <p:spPr>
          <a:xfrm>
            <a:off x="379828" y="4543864"/>
            <a:ext cx="2317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Kristie Hertel DNP, CCRN, ACNP-BC, FCCM</a:t>
            </a:r>
          </a:p>
          <a:p>
            <a:endParaRPr lang="en-US" dirty="0"/>
          </a:p>
          <a:p>
            <a:r>
              <a:rPr lang="en-US" dirty="0"/>
              <a:t>Current President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A9F5CC-DD7C-1672-1A3C-E7FCA3D3213A}"/>
              </a:ext>
            </a:extLst>
          </p:cNvPr>
          <p:cNvSpPr txBox="1"/>
          <p:nvPr/>
        </p:nvSpPr>
        <p:spPr>
          <a:xfrm>
            <a:off x="4304714" y="4656406"/>
            <a:ext cx="2729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Jenna Cox PharmD, BCPS, BCCCP</a:t>
            </a:r>
          </a:p>
          <a:p>
            <a:endParaRPr lang="en-US" dirty="0"/>
          </a:p>
          <a:p>
            <a:r>
              <a:rPr lang="en-US" dirty="0"/>
              <a:t>President Elect</a:t>
            </a:r>
          </a:p>
        </p:txBody>
      </p:sp>
      <p:pic>
        <p:nvPicPr>
          <p:cNvPr id="3078" name="Picture 6" descr="Jenna Cox - Critical Care Pharmacist - Prisma Health Richland Hospital |  LinkedIn">
            <a:extLst>
              <a:ext uri="{FF2B5EF4-FFF2-40B4-BE49-F238E27FC236}">
                <a16:creationId xmlns:a16="http://schemas.microsoft.com/office/drawing/2014/main" id="{27DFA119-45FC-7D89-2D24-F19B71635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70" y="1564773"/>
            <a:ext cx="2618195" cy="261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58FFD6-6CF3-620C-44B7-67D3FC4CF40F}"/>
              </a:ext>
            </a:extLst>
          </p:cNvPr>
          <p:cNvSpPr txBox="1"/>
          <p:nvPr/>
        </p:nvSpPr>
        <p:spPr>
          <a:xfrm>
            <a:off x="8426548" y="4656406"/>
            <a:ext cx="3502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Todd </a:t>
            </a:r>
            <a:r>
              <a:rPr lang="en-US" dirty="0" err="1"/>
              <a:t>Bourchers</a:t>
            </a:r>
            <a:r>
              <a:rPr lang="en-US" dirty="0"/>
              <a:t> MSN, ACNP-BC</a:t>
            </a:r>
          </a:p>
          <a:p>
            <a:endParaRPr lang="en-US" dirty="0"/>
          </a:p>
          <a:p>
            <a:r>
              <a:rPr lang="en-US" dirty="0"/>
              <a:t>Past President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1AA954-2724-4095-95BC-F4FB18108D86}"/>
              </a:ext>
            </a:extLst>
          </p:cNvPr>
          <p:cNvSpPr txBox="1"/>
          <p:nvPr/>
        </p:nvSpPr>
        <p:spPr>
          <a:xfrm>
            <a:off x="622204" y="332509"/>
            <a:ext cx="6997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Executive Board of Directors</a:t>
            </a:r>
          </a:p>
        </p:txBody>
      </p:sp>
    </p:spTree>
    <p:extLst>
      <p:ext uri="{BB962C8B-B14F-4D97-AF65-F5344CB8AC3E}">
        <p14:creationId xmlns:p14="http://schemas.microsoft.com/office/powerpoint/2010/main" val="3941294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aptarshi Biswas MD, Surgical Critical Care | Grand Strand Health">
            <a:extLst>
              <a:ext uri="{FF2B5EF4-FFF2-40B4-BE49-F238E27FC236}">
                <a16:creationId xmlns:a16="http://schemas.microsoft.com/office/drawing/2014/main" id="{216E1D9F-D2F4-A877-9F66-4469035C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05" y="1443038"/>
            <a:ext cx="26193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xecutive Board | Carolinas – Virginias Chapter of SCCM">
            <a:extLst>
              <a:ext uri="{FF2B5EF4-FFF2-40B4-BE49-F238E27FC236}">
                <a16:creationId xmlns:a16="http://schemas.microsoft.com/office/drawing/2014/main" id="{34633BED-E1D8-6793-D639-039188B76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503" y="1443038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C8C35E-76FC-5421-7B07-4069A1C29453}"/>
              </a:ext>
            </a:extLst>
          </p:cNvPr>
          <p:cNvSpPr txBox="1"/>
          <p:nvPr/>
        </p:nvSpPr>
        <p:spPr>
          <a:xfrm>
            <a:off x="2616591" y="4459458"/>
            <a:ext cx="209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Saptarshi</a:t>
            </a:r>
            <a:r>
              <a:rPr lang="en-US" dirty="0"/>
              <a:t> Biswas MD, FCCM</a:t>
            </a:r>
          </a:p>
          <a:p>
            <a:endParaRPr lang="en-US" dirty="0"/>
          </a:p>
          <a:p>
            <a:r>
              <a:rPr lang="en-US" dirty="0"/>
              <a:t>Secretary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AE1CC4-04CA-6FA5-5FAC-8E0E8D91825F}"/>
              </a:ext>
            </a:extLst>
          </p:cNvPr>
          <p:cNvSpPr txBox="1"/>
          <p:nvPr/>
        </p:nvSpPr>
        <p:spPr>
          <a:xfrm>
            <a:off x="6344529" y="4459458"/>
            <a:ext cx="2447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Audis Bethea PharmD, BCCCP, BCPS</a:t>
            </a:r>
          </a:p>
          <a:p>
            <a:endParaRPr lang="en-US" dirty="0"/>
          </a:p>
          <a:p>
            <a:r>
              <a:rPr lang="en-US" dirty="0"/>
              <a:t>Treasurer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AE8ECA-C30B-6FDF-5745-BCB684E55A11}"/>
              </a:ext>
            </a:extLst>
          </p:cNvPr>
          <p:cNvSpPr txBox="1"/>
          <p:nvPr/>
        </p:nvSpPr>
        <p:spPr>
          <a:xfrm>
            <a:off x="824433" y="461218"/>
            <a:ext cx="7606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Executive Board of Directors</a:t>
            </a:r>
          </a:p>
        </p:txBody>
      </p:sp>
    </p:spTree>
    <p:extLst>
      <p:ext uri="{BB962C8B-B14F-4D97-AF65-F5344CB8AC3E}">
        <p14:creationId xmlns:p14="http://schemas.microsoft.com/office/powerpoint/2010/main" val="407801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95D68-73C5-30CA-C5B1-0EDABA21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CVCSCCM Board of Directors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CA4AE6-4C94-8AFA-E833-114211425B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1827" y="863601"/>
          <a:ext cx="7343335" cy="3709216"/>
        </p:xfrm>
        <a:graphic>
          <a:graphicData uri="http://schemas.openxmlformats.org/drawingml/2006/table">
            <a:tbl>
              <a:tblPr/>
              <a:tblGrid>
                <a:gridCol w="1587176">
                  <a:extLst>
                    <a:ext uri="{9D8B030D-6E8A-4147-A177-3AD203B41FA5}">
                      <a16:colId xmlns:a16="http://schemas.microsoft.com/office/drawing/2014/main" val="3928701686"/>
                    </a:ext>
                  </a:extLst>
                </a:gridCol>
                <a:gridCol w="1671826">
                  <a:extLst>
                    <a:ext uri="{9D8B030D-6E8A-4147-A177-3AD203B41FA5}">
                      <a16:colId xmlns:a16="http://schemas.microsoft.com/office/drawing/2014/main" val="3088867842"/>
                    </a:ext>
                  </a:extLst>
                </a:gridCol>
                <a:gridCol w="1376515">
                  <a:extLst>
                    <a:ext uri="{9D8B030D-6E8A-4147-A177-3AD203B41FA5}">
                      <a16:colId xmlns:a16="http://schemas.microsoft.com/office/drawing/2014/main" val="1586424124"/>
                    </a:ext>
                  </a:extLst>
                </a:gridCol>
                <a:gridCol w="2707818">
                  <a:extLst>
                    <a:ext uri="{9D8B030D-6E8A-4147-A177-3AD203B41FA5}">
                      <a16:colId xmlns:a16="http://schemas.microsoft.com/office/drawing/2014/main" val="4249131700"/>
                    </a:ext>
                  </a:extLst>
                </a:gridCol>
              </a:tblGrid>
              <a:tr h="285251"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Carolyn 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Magee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PharmD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SC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1475042"/>
                  </a:ext>
                </a:extLst>
              </a:tr>
              <a:tr h="285251"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Desiree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Kosmisky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PharmD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NC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835121"/>
                  </a:ext>
                </a:extLst>
              </a:tr>
              <a:tr h="285251"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Bryan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Collier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DO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VA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320685"/>
                  </a:ext>
                </a:extLst>
              </a:tr>
              <a:tr h="285251"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Ankit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Sakhuja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MD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WV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6194900"/>
                  </a:ext>
                </a:extLst>
              </a:tr>
              <a:tr h="285251"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Sameer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Kamath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MD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NC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8981430"/>
                  </a:ext>
                </a:extLst>
              </a:tr>
              <a:tr h="285251"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George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Kasotakis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MD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NC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7807399"/>
                  </a:ext>
                </a:extLst>
              </a:tr>
              <a:tr h="297136"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Andrew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Miller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RT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NC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297287"/>
                  </a:ext>
                </a:extLst>
              </a:tr>
              <a:tr h="285251"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Vishal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Yajnik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MD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VA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9760474"/>
                  </a:ext>
                </a:extLst>
              </a:tr>
              <a:tr h="285251"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Taylor 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O'neal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RN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SC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519145"/>
                  </a:ext>
                </a:extLst>
              </a:tr>
              <a:tr h="213293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Nate </a:t>
                      </a:r>
                    </a:p>
                  </a:txBody>
                  <a:tcPr marL="28575" marR="2857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Cutler</a:t>
                      </a:r>
                    </a:p>
                  </a:txBody>
                  <a:tcPr marL="28575" marR="2857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MD</a:t>
                      </a:r>
                    </a:p>
                  </a:txBody>
                  <a:tcPr marL="28575" marR="2857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VA</a:t>
                      </a:r>
                    </a:p>
                  </a:txBody>
                  <a:tcPr marL="28575" marR="2857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3125035"/>
                  </a:ext>
                </a:extLst>
              </a:tr>
              <a:tr h="285251"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Jason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Clark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MD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SC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0163741"/>
                  </a:ext>
                </a:extLst>
              </a:tr>
              <a:tr h="570501"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Amanda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Edwards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PA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NC</a:t>
                      </a: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9816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8471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IST YOUR ACCOMPLISHMENTS">
            <a:extLst>
              <a:ext uri="{FF2B5EF4-FFF2-40B4-BE49-F238E27FC236}">
                <a16:creationId xmlns:a16="http://schemas.microsoft.com/office/drawing/2014/main" id="{2A5E0EAA-0EA3-F18F-8F46-735AC8105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170" y="1237211"/>
            <a:ext cx="7247659" cy="405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645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00F011-A8A2-80EA-A35D-2773A8AA1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44" y="204226"/>
            <a:ext cx="5587156" cy="3869010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  <p:pic>
        <p:nvPicPr>
          <p:cNvPr id="4" name="Picture 3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id="{68CB54C8-21EB-875D-69A3-C4014329E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36" y="204226"/>
            <a:ext cx="5158680" cy="3869010"/>
          </a:xfrm>
          <a:prstGeom prst="rect">
            <a:avLst/>
          </a:prstGeom>
        </p:spPr>
      </p:pic>
      <p:pic>
        <p:nvPicPr>
          <p:cNvPr id="6" name="Picture 5" descr="A group of people standing in a parking lot&#10;&#10;Description automatically generated">
            <a:extLst>
              <a:ext uri="{FF2B5EF4-FFF2-40B4-BE49-F238E27FC236}">
                <a16:creationId xmlns:a16="http://schemas.microsoft.com/office/drawing/2014/main" id="{DA25429A-4968-B4C0-A4F0-687F6897D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73" y="4139554"/>
            <a:ext cx="5587156" cy="2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7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427A3C-DA7F-69FF-4F61-93E22B504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16" y="334833"/>
            <a:ext cx="3381847" cy="5344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5C1736-4309-7F59-7558-FAED39473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750" y="334833"/>
            <a:ext cx="1524000" cy="2228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43DC92-BAE1-61D2-9AA3-F3ED4BCE4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247" y="3606039"/>
            <a:ext cx="1743075" cy="2619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9EB641-5E7C-0E6D-4D36-C1AF50728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744" y="501447"/>
            <a:ext cx="2143125" cy="2143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CC644-B4F5-CA6E-801E-435C689AD2DE}"/>
              </a:ext>
            </a:extLst>
          </p:cNvPr>
          <p:cNvSpPr txBox="1"/>
          <p:nvPr/>
        </p:nvSpPr>
        <p:spPr>
          <a:xfrm>
            <a:off x="4897827" y="2944333"/>
            <a:ext cx="2143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2023 Symposium Chair: Amanda Edwards PA-C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16C73E-DE22-B3A6-70F8-1DB8CC158C8E}"/>
              </a:ext>
            </a:extLst>
          </p:cNvPr>
          <p:cNvSpPr txBox="1"/>
          <p:nvPr/>
        </p:nvSpPr>
        <p:spPr>
          <a:xfrm>
            <a:off x="8644009" y="2579986"/>
            <a:ext cx="2143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dirty="0">
                <a:effectLst/>
                <a:latin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Lauren </a:t>
            </a:r>
            <a:r>
              <a:rPr lang="en-US" b="0" i="0" dirty="0" err="1">
                <a:effectLst/>
                <a:latin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Sorce</a:t>
            </a:r>
            <a:r>
              <a:rPr lang="en-US" b="0" i="0" dirty="0">
                <a:effectLst/>
                <a:latin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PhD, APRN-NP, CPNP, AC/PC, FCCM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E20D4-AA4D-EBDA-56FA-D02DBF89FE84}"/>
              </a:ext>
            </a:extLst>
          </p:cNvPr>
          <p:cNvSpPr txBox="1"/>
          <p:nvPr/>
        </p:nvSpPr>
        <p:spPr>
          <a:xfrm>
            <a:off x="9005454" y="4269395"/>
            <a:ext cx="214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Cherylee</a:t>
            </a:r>
            <a:r>
              <a:rPr lang="en-US" dirty="0"/>
              <a:t> Chang, MD, FACP, FNCS</a:t>
            </a:r>
          </a:p>
        </p:txBody>
      </p:sp>
    </p:spTree>
    <p:extLst>
      <p:ext uri="{BB962C8B-B14F-4D97-AF65-F5344CB8AC3E}">
        <p14:creationId xmlns:p14="http://schemas.microsoft.com/office/powerpoint/2010/main" val="3550106101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886</TotalTime>
  <Words>1109</Words>
  <Application>Microsoft Office PowerPoint</Application>
  <PresentationFormat>Widescreen</PresentationFormat>
  <Paragraphs>244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Century Gothic</vt:lpstr>
      <vt:lpstr>Helvetica Neue</vt:lpstr>
      <vt:lpstr>Roboto</vt:lpstr>
      <vt:lpstr>Wingdings 3</vt:lpstr>
      <vt:lpstr>Slice</vt:lpstr>
      <vt:lpstr>Carolinas Virginias Chapter SCCM</vt:lpstr>
      <vt:lpstr>PowerPoint Presentation</vt:lpstr>
      <vt:lpstr>PowerPoint Presentation</vt:lpstr>
      <vt:lpstr>PowerPoint Presentation</vt:lpstr>
      <vt:lpstr>PowerPoint Presentation</vt:lpstr>
      <vt:lpstr>CVCSCCM Board of Directors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Treasurer Report</vt:lpstr>
      <vt:lpstr>Education</vt:lpstr>
      <vt:lpstr>PowerPoint Presentation</vt:lpstr>
      <vt:lpstr>PowerPoint Presentation</vt:lpstr>
      <vt:lpstr>Mentorship</vt:lpstr>
      <vt:lpstr>Communication</vt:lpstr>
      <vt:lpstr>Membership</vt:lpstr>
      <vt:lpstr>PowerPoint Presentation</vt:lpstr>
      <vt:lpstr>Membership Poll</vt:lpstr>
      <vt:lpstr>Outreach</vt:lpstr>
      <vt:lpstr>International Outreach</vt:lpstr>
      <vt:lpstr>Research</vt:lpstr>
      <vt:lpstr>What’s New</vt:lpstr>
      <vt:lpstr>Stay Connected</vt:lpstr>
      <vt:lpstr>Stay Connected</vt:lpstr>
      <vt:lpstr>Volunteer and Join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Carolinas Virginias Chapter SCCM</dc:title>
  <dc:creator>Kristie Hertel</dc:creator>
  <cp:lastModifiedBy>Kristie Hertel</cp:lastModifiedBy>
  <cp:revision>1</cp:revision>
  <dcterms:created xsi:type="dcterms:W3CDTF">2024-01-31T07:49:03Z</dcterms:created>
  <dcterms:modified xsi:type="dcterms:W3CDTF">2024-01-31T22:52:53Z</dcterms:modified>
</cp:coreProperties>
</file>