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FD732E-B3F8-41ED-82B1-6AE1954CCA2F}" v="7" dt="2022-07-06T16:46:54.8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Thomas" userId="096e83db-95d8-441c-afb0-bc0195ff4371" providerId="ADAL" clId="{05FD732E-B3F8-41ED-82B1-6AE1954CCA2F}"/>
    <pc:docChg chg="undo custSel modSld">
      <pc:chgData name="Caitlin Thomas" userId="096e83db-95d8-441c-afb0-bc0195ff4371" providerId="ADAL" clId="{05FD732E-B3F8-41ED-82B1-6AE1954CCA2F}" dt="2022-07-06T16:47:45.160" v="88" actId="255"/>
      <pc:docMkLst>
        <pc:docMk/>
      </pc:docMkLst>
      <pc:sldChg chg="modSp mod">
        <pc:chgData name="Caitlin Thomas" userId="096e83db-95d8-441c-afb0-bc0195ff4371" providerId="ADAL" clId="{05FD732E-B3F8-41ED-82B1-6AE1954CCA2F}" dt="2022-07-06T16:47:45.160" v="88" actId="255"/>
        <pc:sldMkLst>
          <pc:docMk/>
          <pc:sldMk cId="2927692605" sldId="256"/>
        </pc:sldMkLst>
        <pc:spChg chg="mod">
          <ac:chgData name="Caitlin Thomas" userId="096e83db-95d8-441c-afb0-bc0195ff4371" providerId="ADAL" clId="{05FD732E-B3F8-41ED-82B1-6AE1954CCA2F}" dt="2022-07-06T16:47:16.895" v="86" actId="27636"/>
          <ac:spMkLst>
            <pc:docMk/>
            <pc:sldMk cId="2927692605" sldId="256"/>
            <ac:spMk id="4" creationId="{DDD7F084-E7C3-48A4-AF14-FF80C47C44EB}"/>
          </ac:spMkLst>
        </pc:spChg>
        <pc:spChg chg="mod">
          <ac:chgData name="Caitlin Thomas" userId="096e83db-95d8-441c-afb0-bc0195ff4371" providerId="ADAL" clId="{05FD732E-B3F8-41ED-82B1-6AE1954CCA2F}" dt="2022-07-06T16:47:45.160" v="88" actId="255"/>
          <ac:spMkLst>
            <pc:docMk/>
            <pc:sldMk cId="2927692605" sldId="256"/>
            <ac:spMk id="5" creationId="{9269BC22-FA3E-4669-9FFF-A1AD22F19FDC}"/>
          </ac:spMkLst>
        </pc:spChg>
      </pc:sldChg>
    </pc:docChg>
  </pc:docChgLst>
  <pc:docChgLst>
    <pc:chgData name="Thomas, Caitlin" userId="096e83db-95d8-441c-afb0-bc0195ff4371" providerId="ADAL" clId="{05FD732E-B3F8-41ED-82B1-6AE1954CCA2F}"/>
    <pc:docChg chg="undo redo custSel addSld modSld">
      <pc:chgData name="Thomas, Caitlin" userId="096e83db-95d8-441c-afb0-bc0195ff4371" providerId="ADAL" clId="{05FD732E-B3F8-41ED-82B1-6AE1954CCA2F}" dt="2022-06-01T13:47:54.765" v="1127" actId="207"/>
      <pc:docMkLst>
        <pc:docMk/>
      </pc:docMkLst>
      <pc:sldChg chg="addSp modSp mod">
        <pc:chgData name="Thomas, Caitlin" userId="096e83db-95d8-441c-afb0-bc0195ff4371" providerId="ADAL" clId="{05FD732E-B3F8-41ED-82B1-6AE1954CCA2F}" dt="2022-06-01T13:47:27.257" v="1118" actId="207"/>
        <pc:sldMkLst>
          <pc:docMk/>
          <pc:sldMk cId="2927692605" sldId="256"/>
        </pc:sldMkLst>
        <pc:spChg chg="mod">
          <ac:chgData name="Thomas, Caitlin" userId="096e83db-95d8-441c-afb0-bc0195ff4371" providerId="ADAL" clId="{05FD732E-B3F8-41ED-82B1-6AE1954CCA2F}" dt="2022-05-23T20:07:23.348" v="569" actId="20577"/>
          <ac:spMkLst>
            <pc:docMk/>
            <pc:sldMk cId="2927692605" sldId="256"/>
            <ac:spMk id="2" creationId="{F60C44D9-1981-42E1-85E9-3CEA22FF4753}"/>
          </ac:spMkLst>
        </pc:spChg>
        <pc:spChg chg="add mod">
          <ac:chgData name="Thomas, Caitlin" userId="096e83db-95d8-441c-afb0-bc0195ff4371" providerId="ADAL" clId="{05FD732E-B3F8-41ED-82B1-6AE1954CCA2F}" dt="2022-05-25T16:35:18.720" v="937" actId="1076"/>
          <ac:spMkLst>
            <pc:docMk/>
            <pc:sldMk cId="2927692605" sldId="256"/>
            <ac:spMk id="3" creationId="{974351C8-823A-42D0-AC4D-8147A8D91AB4}"/>
          </ac:spMkLst>
        </pc:spChg>
        <pc:spChg chg="mod">
          <ac:chgData name="Thomas, Caitlin" userId="096e83db-95d8-441c-afb0-bc0195ff4371" providerId="ADAL" clId="{05FD732E-B3F8-41ED-82B1-6AE1954CCA2F}" dt="2022-06-01T13:47:27.257" v="1118" actId="207"/>
          <ac:spMkLst>
            <pc:docMk/>
            <pc:sldMk cId="2927692605" sldId="256"/>
            <ac:spMk id="4" creationId="{DDD7F084-E7C3-48A4-AF14-FF80C47C44EB}"/>
          </ac:spMkLst>
        </pc:spChg>
        <pc:spChg chg="mod">
          <ac:chgData name="Thomas, Caitlin" userId="096e83db-95d8-441c-afb0-bc0195ff4371" providerId="ADAL" clId="{05FD732E-B3F8-41ED-82B1-6AE1954CCA2F}" dt="2022-06-01T13:46:49.374" v="1113" actId="27636"/>
          <ac:spMkLst>
            <pc:docMk/>
            <pc:sldMk cId="2927692605" sldId="256"/>
            <ac:spMk id="5" creationId="{9269BC22-FA3E-4669-9FFF-A1AD22F19FDC}"/>
          </ac:spMkLst>
        </pc:spChg>
        <pc:picChg chg="add mod">
          <ac:chgData name="Thomas, Caitlin" userId="096e83db-95d8-441c-afb0-bc0195ff4371" providerId="ADAL" clId="{05FD732E-B3F8-41ED-82B1-6AE1954CCA2F}" dt="2022-05-23T20:06:51.687" v="565" actId="1076"/>
          <ac:picMkLst>
            <pc:docMk/>
            <pc:sldMk cId="2927692605" sldId="256"/>
            <ac:picMk id="6" creationId="{173CDDBE-0E29-4D13-AE23-2C5682B33782}"/>
          </ac:picMkLst>
        </pc:picChg>
      </pc:sldChg>
      <pc:sldChg chg="addSp modSp add mod">
        <pc:chgData name="Thomas, Caitlin" userId="096e83db-95d8-441c-afb0-bc0195ff4371" providerId="ADAL" clId="{05FD732E-B3F8-41ED-82B1-6AE1954CCA2F}" dt="2022-06-01T13:47:54.765" v="1127" actId="207"/>
        <pc:sldMkLst>
          <pc:docMk/>
          <pc:sldMk cId="3399390613" sldId="257"/>
        </pc:sldMkLst>
        <pc:spChg chg="mod">
          <ac:chgData name="Thomas, Caitlin" userId="096e83db-95d8-441c-afb0-bc0195ff4371" providerId="ADAL" clId="{05FD732E-B3F8-41ED-82B1-6AE1954CCA2F}" dt="2022-05-23T20:03:08.614" v="511" actId="1076"/>
          <ac:spMkLst>
            <pc:docMk/>
            <pc:sldMk cId="3399390613" sldId="257"/>
            <ac:spMk id="2" creationId="{F60C44D9-1981-42E1-85E9-3CEA22FF4753}"/>
          </ac:spMkLst>
        </pc:spChg>
        <pc:spChg chg="mod">
          <ac:chgData name="Thomas, Caitlin" userId="096e83db-95d8-441c-afb0-bc0195ff4371" providerId="ADAL" clId="{05FD732E-B3F8-41ED-82B1-6AE1954CCA2F}" dt="2022-06-01T13:47:54.765" v="1127" actId="207"/>
          <ac:spMkLst>
            <pc:docMk/>
            <pc:sldMk cId="3399390613" sldId="257"/>
            <ac:spMk id="4" creationId="{DDD7F084-E7C3-48A4-AF14-FF80C47C44EB}"/>
          </ac:spMkLst>
        </pc:spChg>
        <pc:spChg chg="mod">
          <ac:chgData name="Thomas, Caitlin" userId="096e83db-95d8-441c-afb0-bc0195ff4371" providerId="ADAL" clId="{05FD732E-B3F8-41ED-82B1-6AE1954CCA2F}" dt="2022-05-25T16:42:10.661" v="1105" actId="27636"/>
          <ac:spMkLst>
            <pc:docMk/>
            <pc:sldMk cId="3399390613" sldId="257"/>
            <ac:spMk id="5" creationId="{9269BC22-FA3E-4669-9FFF-A1AD22F19FDC}"/>
          </ac:spMkLst>
        </pc:spChg>
        <pc:picChg chg="add mod">
          <ac:chgData name="Thomas, Caitlin" userId="096e83db-95d8-441c-afb0-bc0195ff4371" providerId="ADAL" clId="{05FD732E-B3F8-41ED-82B1-6AE1954CCA2F}" dt="2022-05-25T16:39:26.421" v="1042" actId="1076"/>
          <ac:picMkLst>
            <pc:docMk/>
            <pc:sldMk cId="3399390613" sldId="257"/>
            <ac:picMk id="3" creationId="{02A7EDC2-E1CB-4F76-B83B-A869CCD0402A}"/>
          </ac:picMkLst>
        </pc:picChg>
        <pc:picChg chg="mod">
          <ac:chgData name="Thomas, Caitlin" userId="096e83db-95d8-441c-afb0-bc0195ff4371" providerId="ADAL" clId="{05FD732E-B3F8-41ED-82B1-6AE1954CCA2F}" dt="2022-05-23T20:15:57.798" v="801" actId="1076"/>
          <ac:picMkLst>
            <pc:docMk/>
            <pc:sldMk cId="3399390613" sldId="257"/>
            <ac:picMk id="6" creationId="{173CDDBE-0E29-4D13-AE23-2C5682B3378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0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2996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9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56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788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56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9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4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3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9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28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7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8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9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76F93C9-E326-4C5E-8419-01A9B668F3DC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E20C8CE-BD57-4167-A647-A3F3E08C6A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81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icktime.symantec.com/35B1mMp3XTJydVqKWMfUG3q6xn?u=https%3A%2F%2Fwww.sccm.org%2FEducation-Center%2FEducational-Programming%2FMultiprofessional-Critical-Care-Review" TargetMode="External"/><Relationship Id="rId2" Type="http://schemas.openxmlformats.org/officeDocument/2006/relationships/hyperlink" Target="http://www.orlandohealth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hyperlink" Target="mailto:Marlena.Fox@orlandohealth.com" TargetMode="External"/><Relationship Id="rId4" Type="http://schemas.openxmlformats.org/officeDocument/2006/relationships/hyperlink" Target="http://www.staydh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licktime.symantec.com/35B1mMp3XTJydVqKWMfUG3q6xn?u=https%3A%2F%2Fwww.sccm.org%2FEducation-Center%2FEducational-Programming%2FMultiprofessional-Critical-Care-Review" TargetMode="External"/><Relationship Id="rId2" Type="http://schemas.openxmlformats.org/officeDocument/2006/relationships/hyperlink" Target="http://www.hopkinsallchildrens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Anthony.Sochet@jhmi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44D9-1981-42E1-85E9-3CEA22F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64" y="653793"/>
            <a:ext cx="7946662" cy="1325563"/>
          </a:xfrm>
        </p:spPr>
        <p:txBody>
          <a:bodyPr>
            <a:noAutofit/>
          </a:bodyPr>
          <a:lstStyle/>
          <a:p>
            <a:pPr algn="l"/>
            <a:r>
              <a:rPr lang="en-US" sz="6000" dirty="0">
                <a:solidFill>
                  <a:schemeClr val="accent6"/>
                </a:solidFill>
                <a:latin typeface="Impact" panose="020B0806030902050204" pitchFamily="34" charset="0"/>
              </a:rPr>
              <a:t>Adult </a:t>
            </a:r>
            <a:r>
              <a:rPr lang="en-US" sz="6000" dirty="0" err="1">
                <a:solidFill>
                  <a:schemeClr val="accent6"/>
                </a:solidFill>
                <a:latin typeface="Impact" panose="020B0806030902050204" pitchFamily="34" charset="0"/>
              </a:rPr>
              <a:t>Multiprofessional</a:t>
            </a:r>
            <a:r>
              <a:rPr lang="en-US" sz="6000" dirty="0">
                <a:solidFill>
                  <a:schemeClr val="accent6"/>
                </a:solidFill>
                <a:latin typeface="Impact" panose="020B0806030902050204" pitchFamily="34" charset="0"/>
              </a:rPr>
              <a:t> Critical Care Review </a:t>
            </a:r>
            <a:br>
              <a:rPr lang="en-US" sz="6000" dirty="0">
                <a:solidFill>
                  <a:schemeClr val="accent6"/>
                </a:solidFill>
                <a:latin typeface="Impact" panose="020B0806030902050204" pitchFamily="34" charset="0"/>
              </a:rPr>
            </a:br>
            <a:endParaRPr lang="en-US" sz="4000" dirty="0">
              <a:solidFill>
                <a:schemeClr val="tx1">
                  <a:lumMod val="6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7F084-E7C3-48A4-AF14-FF80C47C4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6542" y="2063090"/>
            <a:ext cx="6045202" cy="459115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</a:rPr>
              <a:t>Date: 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</a:rPr>
              <a:t>Sept 9</a:t>
            </a:r>
            <a:r>
              <a:rPr lang="en-US" sz="3100" baseline="30000" dirty="0">
                <a:latin typeface="Impact" panose="020B0806030902050204" pitchFamily="34" charset="0"/>
              </a:rPr>
              <a:t>th</a:t>
            </a:r>
            <a:r>
              <a:rPr lang="en-US" sz="3100" dirty="0">
                <a:latin typeface="Impact" panose="020B0806030902050204" pitchFamily="34" charset="0"/>
              </a:rPr>
              <a:t> 9:30 – 4:15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</a:rPr>
              <a:t>Sept 10</a:t>
            </a:r>
            <a:r>
              <a:rPr lang="en-US" sz="3100" baseline="30000" dirty="0">
                <a:latin typeface="Impact" panose="020B0806030902050204" pitchFamily="34" charset="0"/>
              </a:rPr>
              <a:t>th</a:t>
            </a:r>
            <a:r>
              <a:rPr lang="en-US" sz="3100" dirty="0">
                <a:latin typeface="Impact" panose="020B0806030902050204" pitchFamily="34" charset="0"/>
              </a:rPr>
              <a:t> 8:00 – 11:45</a:t>
            </a:r>
          </a:p>
          <a:p>
            <a:pPr marL="0" indent="0">
              <a:buNone/>
            </a:pPr>
            <a:endParaRPr lang="en-US" sz="3100" dirty="0"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</a:rPr>
              <a:t>Location:</a:t>
            </a:r>
            <a:r>
              <a:rPr lang="en-US" sz="3100" dirty="0">
                <a:latin typeface="Impact" panose="020B080603090205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</a:rPr>
              <a:t>Orlando Regional Medical Center – Orlando Health 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</a:rPr>
              <a:t>Orlando, Fl 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  <a:hlinkClick r:id="rId2"/>
              </a:rPr>
              <a:t>www.orlandohealth.com</a:t>
            </a:r>
            <a:endParaRPr lang="en-US" sz="3100" dirty="0"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en-US" sz="3100" dirty="0"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</a:rPr>
              <a:t>Registration: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Multiprofessional</a:t>
            </a:r>
            <a:r>
              <a:rPr lang="en-US" sz="32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Critical Care Review Courses | SCCM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100" dirty="0">
              <a:solidFill>
                <a:schemeClr val="accent6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</a:rPr>
              <a:t>Hotel Block:  407-849-0805; </a:t>
            </a: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  <a:hlinkClick r:id="rId4"/>
              </a:rPr>
              <a:t>www.stayDH.com</a:t>
            </a: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100" dirty="0">
                <a:solidFill>
                  <a:schemeClr val="tx1"/>
                </a:solidFill>
                <a:latin typeface="Impact" panose="020B0806030902050204" pitchFamily="34" charset="0"/>
              </a:rPr>
              <a:t>The Delaney Hotel</a:t>
            </a:r>
          </a:p>
          <a:p>
            <a:pPr marL="0" indent="0">
              <a:buNone/>
            </a:pPr>
            <a:r>
              <a:rPr lang="en-US" sz="3100" dirty="0">
                <a:solidFill>
                  <a:schemeClr val="tx1"/>
                </a:solidFill>
                <a:latin typeface="Impact" panose="020B0806030902050204" pitchFamily="34" charset="0"/>
              </a:rPr>
              <a:t>1315 S. Orange Avenue, Orlando, FL 32806</a:t>
            </a:r>
          </a:p>
          <a:p>
            <a:pPr marL="0" indent="0">
              <a:buNone/>
            </a:pPr>
            <a:r>
              <a:rPr lang="en-US" sz="3100" dirty="0">
                <a:solidFill>
                  <a:schemeClr val="tx1"/>
                </a:solidFill>
                <a:latin typeface="Impact" panose="020B0806030902050204" pitchFamily="34" charset="0"/>
              </a:rPr>
              <a:t>Email: info@staydh.com</a:t>
            </a:r>
          </a:p>
          <a:p>
            <a:pPr marL="0" indent="0">
              <a:buNone/>
            </a:pPr>
            <a:endParaRPr lang="en-US" sz="3100" dirty="0">
              <a:latin typeface="Impact" panose="020B080603090205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69BC22-FA3E-4669-9FFF-A1AD22F19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4969" y="1531815"/>
            <a:ext cx="4393994" cy="2665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  <a:latin typeface="Impact" panose="020B0806030902050204" pitchFamily="34" charset="0"/>
              </a:rPr>
              <a:t>Contact person: </a:t>
            </a:r>
          </a:p>
          <a:p>
            <a:pPr marL="0" indent="0">
              <a:buNone/>
            </a:pPr>
            <a:r>
              <a:rPr lang="en-US" sz="2000" dirty="0">
                <a:latin typeface="Impact" panose="020B0806030902050204" pitchFamily="34" charset="0"/>
              </a:rPr>
              <a:t>Marlena Fox, PharmD, BCPS, BCCCP</a:t>
            </a:r>
            <a:r>
              <a:rPr lang="en-US" sz="2000" dirty="0">
                <a:solidFill>
                  <a:schemeClr val="accent6"/>
                </a:solidFill>
                <a:latin typeface="Impact" panose="020B0806030902050204" pitchFamily="34" charset="0"/>
              </a:rPr>
              <a:t> </a:t>
            </a:r>
            <a:r>
              <a:rPr lang="en-US" sz="2000" dirty="0">
                <a:latin typeface="Impact" panose="020B0806030902050204" pitchFamily="34" charset="0"/>
                <a:hlinkClick r:id="rId5"/>
              </a:rPr>
              <a:t>Marlena.Fox@orlandohealth.com</a:t>
            </a:r>
            <a:r>
              <a:rPr lang="en-US" sz="2000" dirty="0">
                <a:latin typeface="Impact" panose="020B0806030902050204" pitchFamily="34" charset="0"/>
              </a:rPr>
              <a:t> </a:t>
            </a:r>
          </a:p>
          <a:p>
            <a:pPr marL="0" indent="0">
              <a:buNone/>
            </a:pPr>
            <a:endParaRPr lang="en-US" sz="2000" dirty="0"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/>
                </a:solidFill>
                <a:latin typeface="Impact" panose="020B0806030902050204" pitchFamily="34" charset="0"/>
              </a:rPr>
              <a:t>SCCM Chairs: </a:t>
            </a:r>
          </a:p>
          <a:p>
            <a:pPr marL="0" indent="0">
              <a:buNone/>
            </a:pPr>
            <a:r>
              <a:rPr lang="en-US" sz="2000" dirty="0" err="1">
                <a:latin typeface="Impact" panose="020B0806030902050204" pitchFamily="34" charset="0"/>
              </a:rPr>
              <a:t>Heatherlee</a:t>
            </a:r>
            <a:r>
              <a:rPr lang="en-US" sz="2000" dirty="0">
                <a:latin typeface="Impact" panose="020B0806030902050204" pitchFamily="34" charset="0"/>
              </a:rPr>
              <a:t> Bailey, MD, FCCM </a:t>
            </a:r>
          </a:p>
          <a:p>
            <a:pPr marL="0" indent="0">
              <a:buNone/>
            </a:pPr>
            <a:r>
              <a:rPr lang="en-US" sz="2000" dirty="0">
                <a:latin typeface="Impact" panose="020B0806030902050204" pitchFamily="34" charset="0"/>
              </a:rPr>
              <a:t>Phillip </a:t>
            </a:r>
            <a:r>
              <a:rPr lang="en-US" sz="2000" dirty="0" err="1">
                <a:latin typeface="Impact" panose="020B0806030902050204" pitchFamily="34" charset="0"/>
              </a:rPr>
              <a:t>Efron</a:t>
            </a:r>
            <a:r>
              <a:rPr lang="en-US" sz="2000" dirty="0">
                <a:latin typeface="Impact" panose="020B0806030902050204" pitchFamily="34" charset="0"/>
              </a:rPr>
              <a:t>, MD, FACS, FCCM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3CDDBE-0E29-4D13-AE23-2C5682B337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93564" y="4258563"/>
            <a:ext cx="2675399" cy="252911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4351C8-823A-42D0-AC4D-8147A8D91AB4}"/>
              </a:ext>
            </a:extLst>
          </p:cNvPr>
          <p:cNvSpPr txBox="1"/>
          <p:nvPr/>
        </p:nvSpPr>
        <p:spPr>
          <a:xfrm>
            <a:off x="4798646" y="6007912"/>
            <a:ext cx="47896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/>
                </a:solidFill>
                <a:latin typeface="Impact" panose="020B0806030902050204" pitchFamily="34" charset="0"/>
              </a:rPr>
              <a:t>Presented by Society of Critical Care Medicine and supported by the Florida Chapter SCCM</a:t>
            </a:r>
          </a:p>
        </p:txBody>
      </p:sp>
    </p:spTree>
    <p:extLst>
      <p:ext uri="{BB962C8B-B14F-4D97-AF65-F5344CB8AC3E}">
        <p14:creationId xmlns:p14="http://schemas.microsoft.com/office/powerpoint/2010/main" val="292769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44D9-1981-42E1-85E9-3CEA22F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064" y="293512"/>
            <a:ext cx="9002716" cy="1325563"/>
          </a:xfrm>
        </p:spPr>
        <p:txBody>
          <a:bodyPr>
            <a:noAutofit/>
          </a:bodyPr>
          <a:lstStyle/>
          <a:p>
            <a:pPr algn="l"/>
            <a:r>
              <a:rPr lang="en-US" sz="6000" dirty="0">
                <a:solidFill>
                  <a:schemeClr val="accent6"/>
                </a:solidFill>
                <a:latin typeface="Impact" panose="020B0806030902050204" pitchFamily="34" charset="0"/>
              </a:rPr>
              <a:t>Pediatric </a:t>
            </a:r>
            <a:r>
              <a:rPr lang="en-US" sz="6000" dirty="0" err="1">
                <a:solidFill>
                  <a:schemeClr val="accent6"/>
                </a:solidFill>
                <a:latin typeface="Impact" panose="020B0806030902050204" pitchFamily="34" charset="0"/>
              </a:rPr>
              <a:t>Multiprofessional</a:t>
            </a:r>
            <a:r>
              <a:rPr lang="en-US" sz="6000" dirty="0">
                <a:solidFill>
                  <a:schemeClr val="accent6"/>
                </a:solidFill>
                <a:latin typeface="Impact" panose="020B0806030902050204" pitchFamily="34" charset="0"/>
              </a:rPr>
              <a:t> Critical Care Review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7F084-E7C3-48A4-AF14-FF80C47C4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9064" y="1887523"/>
            <a:ext cx="6802936" cy="48753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</a:rPr>
              <a:t>Date: 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</a:rPr>
              <a:t>Aug 27</a:t>
            </a:r>
            <a:r>
              <a:rPr lang="en-US" sz="3100" baseline="30000" dirty="0">
                <a:latin typeface="Impact" panose="020B0806030902050204" pitchFamily="34" charset="0"/>
              </a:rPr>
              <a:t>th</a:t>
            </a:r>
            <a:r>
              <a:rPr lang="en-US" sz="3100" dirty="0">
                <a:latin typeface="Impact" panose="020B0806030902050204" pitchFamily="34" charset="0"/>
              </a:rPr>
              <a:t> 8:00 – 4:00 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</a:rPr>
              <a:t>Aug 28</a:t>
            </a:r>
            <a:r>
              <a:rPr lang="en-US" sz="3100" baseline="30000" dirty="0">
                <a:latin typeface="Impact" panose="020B0806030902050204" pitchFamily="34" charset="0"/>
              </a:rPr>
              <a:t>th</a:t>
            </a:r>
            <a:r>
              <a:rPr lang="en-US" sz="3100" dirty="0">
                <a:latin typeface="Impact" panose="020B0806030902050204" pitchFamily="34" charset="0"/>
              </a:rPr>
              <a:t> 8:00 – 11:15 </a:t>
            </a:r>
          </a:p>
          <a:p>
            <a:pPr marL="0" indent="0">
              <a:buNone/>
            </a:pPr>
            <a:endParaRPr lang="en-US" sz="3100" dirty="0"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</a:rPr>
              <a:t>Location:</a:t>
            </a:r>
            <a:r>
              <a:rPr lang="en-US" sz="3100" dirty="0">
                <a:latin typeface="Impact" panose="020B080603090205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</a:rPr>
              <a:t>Johns Hopkins All Children’s Hospital Research and Educational Building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</a:rPr>
              <a:t>St. Petersburg, FL 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  <a:hlinkClick r:id="rId2"/>
              </a:rPr>
              <a:t>www.hopkinsallchildrens.org</a:t>
            </a:r>
            <a:r>
              <a:rPr lang="en-US" sz="3100" dirty="0">
                <a:latin typeface="Impact" panose="020B0806030902050204" pitchFamily="34" charset="0"/>
              </a:rPr>
              <a:t> </a:t>
            </a:r>
          </a:p>
          <a:p>
            <a:pPr marL="0" indent="0">
              <a:buNone/>
            </a:pPr>
            <a:endParaRPr lang="en-US" sz="3100" dirty="0"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</a:rPr>
              <a:t>Registration: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u="sng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Multiprofessional</a:t>
            </a:r>
            <a:r>
              <a:rPr lang="en-US" sz="32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Critical Care Review Courses | SCCM</a:t>
            </a:r>
            <a:endParaRPr lang="en-US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100" dirty="0">
              <a:solidFill>
                <a:schemeClr val="accent6"/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en-US" sz="3100" dirty="0">
                <a:solidFill>
                  <a:schemeClr val="accent6"/>
                </a:solidFill>
                <a:latin typeface="Impact" panose="020B0806030902050204" pitchFamily="34" charset="0"/>
              </a:rPr>
              <a:t>Hotel Block:  727-220-0964 </a:t>
            </a:r>
          </a:p>
          <a:p>
            <a:pPr marL="0" indent="0">
              <a:buNone/>
            </a:pPr>
            <a:r>
              <a:rPr lang="en-US" sz="3100" dirty="0">
                <a:solidFill>
                  <a:schemeClr val="tx1"/>
                </a:solidFill>
                <a:latin typeface="Impact" panose="020B0806030902050204" pitchFamily="34" charset="0"/>
              </a:rPr>
              <a:t>Hyatt Place St. Petersburg/Downtown</a:t>
            </a:r>
          </a:p>
          <a:p>
            <a:pPr marL="0" indent="0">
              <a:buNone/>
            </a:pPr>
            <a:r>
              <a:rPr lang="en-US" sz="3100" dirty="0">
                <a:latin typeface="Impact" panose="020B0806030902050204" pitchFamily="34" charset="0"/>
              </a:rPr>
              <a:t>25 2</a:t>
            </a:r>
            <a:r>
              <a:rPr lang="en-US" sz="3100" baseline="30000" dirty="0">
                <a:latin typeface="Impact" panose="020B0806030902050204" pitchFamily="34" charset="0"/>
              </a:rPr>
              <a:t>nd</a:t>
            </a:r>
            <a:r>
              <a:rPr lang="en-US" sz="3100" dirty="0">
                <a:latin typeface="Impact" panose="020B0806030902050204" pitchFamily="34" charset="0"/>
              </a:rPr>
              <a:t> Street North, St. Petersburg, FL 33701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269BC22-FA3E-4669-9FFF-A1AD22F19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68341" y="1450704"/>
            <a:ext cx="4019525" cy="25291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Impact" panose="020B0806030902050204" pitchFamily="34" charset="0"/>
              </a:rPr>
              <a:t>Contact person: </a:t>
            </a:r>
          </a:p>
          <a:p>
            <a:pPr marL="0" indent="0">
              <a:buNone/>
            </a:pPr>
            <a:r>
              <a:rPr lang="en-US" dirty="0">
                <a:latin typeface="Impact" panose="020B0806030902050204" pitchFamily="34" charset="0"/>
              </a:rPr>
              <a:t>Anthony </a:t>
            </a:r>
            <a:r>
              <a:rPr lang="en-US" dirty="0" err="1">
                <a:latin typeface="Impact" panose="020B0806030902050204" pitchFamily="34" charset="0"/>
              </a:rPr>
              <a:t>Sochet</a:t>
            </a:r>
            <a:r>
              <a:rPr lang="en-US" dirty="0">
                <a:latin typeface="Impact" panose="020B0806030902050204" pitchFamily="34" charset="0"/>
              </a:rPr>
              <a:t>, MD</a:t>
            </a:r>
          </a:p>
          <a:p>
            <a:pPr marL="0" indent="0">
              <a:buNone/>
            </a:pPr>
            <a:r>
              <a:rPr lang="en-US" dirty="0">
                <a:latin typeface="Impact" panose="020B0806030902050204" pitchFamily="34" charset="0"/>
                <a:hlinkClick r:id="rId4"/>
              </a:rPr>
              <a:t>Anthony.Sochet@jhmi.edu</a:t>
            </a:r>
            <a:r>
              <a:rPr lang="en-US" dirty="0">
                <a:latin typeface="Impact" panose="020B0806030902050204" pitchFamily="34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  <a:latin typeface="Impact" panose="020B0806030902050204" pitchFamily="34" charset="0"/>
              </a:rPr>
              <a:t>SCCM Co-Chairs: </a:t>
            </a:r>
          </a:p>
          <a:p>
            <a:pPr marL="0" indent="0">
              <a:buNone/>
            </a:pPr>
            <a:r>
              <a:rPr lang="en-US" dirty="0">
                <a:latin typeface="Impact" panose="020B0806030902050204" pitchFamily="34" charset="0"/>
              </a:rPr>
              <a:t>Ira M. </a:t>
            </a:r>
            <a:r>
              <a:rPr lang="en-US" dirty="0" err="1">
                <a:latin typeface="Impact" panose="020B0806030902050204" pitchFamily="34" charset="0"/>
              </a:rPr>
              <a:t>Cheifetz</a:t>
            </a:r>
            <a:r>
              <a:rPr lang="en-US" dirty="0">
                <a:latin typeface="Impact" panose="020B0806030902050204" pitchFamily="34" charset="0"/>
              </a:rPr>
              <a:t>, MD, FCCM</a:t>
            </a:r>
          </a:p>
          <a:p>
            <a:pPr marL="0" indent="0">
              <a:buNone/>
            </a:pPr>
            <a:r>
              <a:rPr lang="en-US" dirty="0">
                <a:latin typeface="Impact" panose="020B0806030902050204" pitchFamily="34" charset="0"/>
              </a:rPr>
              <a:t>Ana Lia Graciano, MD, FCCM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73CDDBE-0E29-4D13-AE23-2C5682B337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2468" y="4166466"/>
            <a:ext cx="2675399" cy="25291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A7EDC2-E1CB-4F76-B83B-A869CCD040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1678" y="5988608"/>
            <a:ext cx="4840644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39061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110</TotalTime>
  <Words>224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Impact</vt:lpstr>
      <vt:lpstr>Depth</vt:lpstr>
      <vt:lpstr>Adult Multiprofessional Critical Care Review  </vt:lpstr>
      <vt:lpstr>Pediatric Multiprofessional Critical Care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Chapter  Adult MCCR</dc:title>
  <dc:creator>Thomas, Caitlin</dc:creator>
  <cp:lastModifiedBy>Caitlin Thomas</cp:lastModifiedBy>
  <cp:revision>1</cp:revision>
  <dcterms:created xsi:type="dcterms:W3CDTF">2022-05-19T18:10:54Z</dcterms:created>
  <dcterms:modified xsi:type="dcterms:W3CDTF">2022-07-06T16:47:50Z</dcterms:modified>
</cp:coreProperties>
</file>